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7"/>
  </p:notesMasterIdLst>
  <p:handoutMasterIdLst>
    <p:handoutMasterId r:id="rId28"/>
  </p:handoutMasterIdLst>
  <p:sldIdLst>
    <p:sldId id="257" r:id="rId2"/>
    <p:sldId id="277" r:id="rId3"/>
    <p:sldId id="330" r:id="rId4"/>
    <p:sldId id="349" r:id="rId5"/>
    <p:sldId id="380" r:id="rId6"/>
    <p:sldId id="377" r:id="rId7"/>
    <p:sldId id="355" r:id="rId8"/>
    <p:sldId id="361" r:id="rId9"/>
    <p:sldId id="360" r:id="rId10"/>
    <p:sldId id="295" r:id="rId11"/>
    <p:sldId id="363" r:id="rId12"/>
    <p:sldId id="373" r:id="rId13"/>
    <p:sldId id="374" r:id="rId14"/>
    <p:sldId id="375" r:id="rId15"/>
    <p:sldId id="369" r:id="rId16"/>
    <p:sldId id="376" r:id="rId17"/>
    <p:sldId id="370" r:id="rId18"/>
    <p:sldId id="389" r:id="rId19"/>
    <p:sldId id="390" r:id="rId20"/>
    <p:sldId id="385" r:id="rId21"/>
    <p:sldId id="302" r:id="rId22"/>
    <p:sldId id="381" r:id="rId23"/>
    <p:sldId id="382" r:id="rId24"/>
    <p:sldId id="383" r:id="rId25"/>
    <p:sldId id="265" r:id="rId26"/>
  </p:sldIdLst>
  <p:sldSz cx="12192000" cy="6858000"/>
  <p:notesSz cx="7315200" cy="96012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제목" id="{0C65DAF7-7968-4FA0-88FA-04B0020C77D6}">
          <p14:sldIdLst>
            <p14:sldId id="257"/>
          </p14:sldIdLst>
        </p14:section>
        <p14:section name="목차" id="{391A9A60-8A7A-4487-B85B-19B6129B2961}">
          <p14:sldIdLst>
            <p14:sldId id="277"/>
          </p14:sldIdLst>
        </p14:section>
        <p14:section name="개요" id="{FA5C264E-B112-4EE6-BA85-FAEC60EE530C}">
          <p14:sldIdLst>
            <p14:sldId id="330"/>
            <p14:sldId id="349"/>
            <p14:sldId id="380"/>
            <p14:sldId id="377"/>
            <p14:sldId id="355"/>
          </p14:sldIdLst>
        </p14:section>
        <p14:section name="아이덴티티" id="{1FD1F61F-F078-4147-9D70-E01AB6D356A9}">
          <p14:sldIdLst>
            <p14:sldId id="361"/>
            <p14:sldId id="360"/>
            <p14:sldId id="295"/>
            <p14:sldId id="363"/>
            <p14:sldId id="373"/>
            <p14:sldId id="374"/>
            <p14:sldId id="375"/>
            <p14:sldId id="369"/>
            <p14:sldId id="376"/>
            <p14:sldId id="370"/>
          </p14:sldIdLst>
        </p14:section>
        <p14:section name="아크패시브" id="{063CBB9A-9E48-4AAB-8870-980FEFF7C5AB}">
          <p14:sldIdLst>
            <p14:sldId id="389"/>
            <p14:sldId id="390"/>
            <p14:sldId id="385"/>
            <p14:sldId id="302"/>
            <p14:sldId id="381"/>
            <p14:sldId id="382"/>
            <p14:sldId id="383"/>
            <p14:sldId id="26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4224" userDrawn="1">
          <p15:clr>
            <a:srgbClr val="5ACBF0"/>
          </p15:clr>
        </p15:guide>
        <p15:guide id="4" orient="horz" pos="96" userDrawn="1">
          <p15:clr>
            <a:srgbClr val="5ACBF0"/>
          </p15:clr>
        </p15:guide>
        <p15:guide id="5" pos="914" userDrawn="1">
          <p15:clr>
            <a:srgbClr val="5ACBF0"/>
          </p15:clr>
        </p15:guide>
        <p15:guide id="6" pos="7469" userDrawn="1">
          <p15:clr>
            <a:srgbClr val="5ACBF0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4CFC5"/>
    <a:srgbClr val="212227"/>
    <a:srgbClr val="E8E5E4"/>
    <a:srgbClr val="605550"/>
    <a:srgbClr val="DD40F2"/>
    <a:srgbClr val="EAE7E2"/>
    <a:srgbClr val="24201E"/>
    <a:srgbClr val="131416"/>
    <a:srgbClr val="E87EF6"/>
    <a:srgbClr val="5046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024" autoAdjust="0"/>
    <p:restoredTop sz="92932" autoAdjust="0"/>
  </p:normalViewPr>
  <p:slideViewPr>
    <p:cSldViewPr snapToGrid="0" showGuides="1">
      <p:cViewPr>
        <p:scale>
          <a:sx n="100" d="100"/>
          <a:sy n="100" d="100"/>
        </p:scale>
        <p:origin x="58" y="-1219"/>
      </p:cViewPr>
      <p:guideLst>
        <p:guide orient="horz" pos="2160"/>
        <p:guide pos="3840"/>
        <p:guide orient="horz" pos="4224"/>
        <p:guide orient="horz" pos="96"/>
        <p:guide pos="914"/>
        <p:guide pos="746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 showGuides="1">
      <p:cViewPr varScale="1">
        <p:scale>
          <a:sx n="57" d="100"/>
          <a:sy n="57" d="100"/>
        </p:scale>
        <p:origin x="2323" y="6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AA219B73-8C57-87F2-DB84-86AF87ADE8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70FD85A-8713-F814-09F5-48C2E355B4D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143375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EB1BE5-A01A-47E6-9B09-DC1D4DC33BC1}" type="datetimeFigureOut">
              <a:rPr lang="ko-KR" altLang="en-US" smtClean="0"/>
              <a:t>2025-03-18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1CAEED4-738C-4671-6D10-64AFDBF1CF0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C49A6D3-7043-7EEE-24F3-5EDC0CF6CA0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143375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0EB928-4417-475E-B52E-44C56BB001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5574085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3024" userDrawn="1">
          <p15:clr>
            <a:srgbClr val="F26B43"/>
          </p15:clr>
        </p15:guide>
        <p15:guide id="2" pos="2304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8"/>
          </a:xfrm>
          <a:prstGeom prst="rect">
            <a:avLst/>
          </a:prstGeom>
        </p:spPr>
        <p:txBody>
          <a:bodyPr vert="horz" lIns="112331" tIns="56166" rIns="112331" bIns="56166" rtlCol="0"/>
          <a:lstStyle>
            <a:lvl1pPr algn="l">
              <a:defRPr sz="15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143588" y="0"/>
            <a:ext cx="3169920" cy="481728"/>
          </a:xfrm>
          <a:prstGeom prst="rect">
            <a:avLst/>
          </a:prstGeom>
        </p:spPr>
        <p:txBody>
          <a:bodyPr vert="horz" lIns="112331" tIns="56166" rIns="112331" bIns="56166" rtlCol="0"/>
          <a:lstStyle>
            <a:lvl1pPr algn="r">
              <a:defRPr sz="1500"/>
            </a:lvl1pPr>
          </a:lstStyle>
          <a:p>
            <a:fld id="{7953A860-5D05-49BB-AD89-45B017B2AA8E}" type="datetimeFigureOut">
              <a:rPr lang="ko-KR" altLang="en-US" smtClean="0"/>
              <a:t>2025-03-18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776288" y="1200150"/>
            <a:ext cx="5764212" cy="32416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112331" tIns="56166" rIns="112331" bIns="56166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31521" y="4620577"/>
            <a:ext cx="5852160" cy="3780473"/>
          </a:xfrm>
          <a:prstGeom prst="rect">
            <a:avLst/>
          </a:prstGeom>
        </p:spPr>
        <p:txBody>
          <a:bodyPr vert="horz" lIns="112331" tIns="56166" rIns="112331" bIns="56166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119475"/>
            <a:ext cx="3169920" cy="481727"/>
          </a:xfrm>
          <a:prstGeom prst="rect">
            <a:avLst/>
          </a:prstGeom>
        </p:spPr>
        <p:txBody>
          <a:bodyPr vert="horz" lIns="112331" tIns="56166" rIns="112331" bIns="56166" rtlCol="0" anchor="b"/>
          <a:lstStyle>
            <a:lvl1pPr algn="l">
              <a:defRPr sz="15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143588" y="9119475"/>
            <a:ext cx="3169920" cy="481727"/>
          </a:xfrm>
          <a:prstGeom prst="rect">
            <a:avLst/>
          </a:prstGeom>
        </p:spPr>
        <p:txBody>
          <a:bodyPr vert="horz" lIns="112331" tIns="56166" rIns="112331" bIns="56166" rtlCol="0" anchor="b"/>
          <a:lstStyle>
            <a:lvl1pPr algn="r">
              <a:defRPr sz="1500"/>
            </a:lvl1pPr>
          </a:lstStyle>
          <a:p>
            <a:fld id="{296BB1BA-61C1-4CA7-A22B-27A50A11AD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57412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95312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F82EE1-245E-0A67-DC06-1B2D1F793C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A7B10B6-BB9D-10C2-0D4F-B36D8D6841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B25856A-3FF0-C8F7-8F6A-349CCF2337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5FE9D02-BC37-85B5-4E08-CA8D346634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46447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230A9B-785C-0AC2-8542-1C9FE0A656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7240A25-281D-A6EA-183F-1E139431038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0FDF02E-7186-273A-C17A-65EE553EF0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366251A-D961-99EA-9E02-EDC855E16B5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31160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146292-85E9-3A61-9B50-BF489B28FA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914AC3E-37E4-39F2-0FE5-06693B4680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181DD7B-48DA-D3E3-317B-06C8122ABC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167F21D-E793-94AE-FBA0-A19E12B4611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04166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36123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C9FAB4-48FC-34BA-D5D8-F950735CDC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BB0F9F2-7E7D-2A9A-DBD5-87BFFBEA327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F495B3A-D173-F613-4469-8910CB5E94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ECB6FEA-501F-F75B-26BE-F563E55BF3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23970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C1C74D-73C2-61DF-E42D-7C0B34EC2D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DDE6535-C278-EAAD-4E2B-A0AF8E8FF1C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393495F-F871-CDE5-C9B0-43B362A389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4FEB771-A11C-BCF1-27AB-1CF73BF0C9D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72462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7938BB-D265-4724-5638-FFD8F86D02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D5DB933-8291-D8E5-EFA0-723814EBFA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0145ACA-B631-10CE-F350-A7AC03E8D9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2A5F81E-58F3-30E5-E5D1-9F1DFD76A88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83014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844498-59C7-AE33-5C8D-624D201F06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9868986-304B-0346-3829-FC5420BC03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2A64FEB-F7D4-5E2B-DAF6-D73B844D48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ABCB6C5-8A79-B0C4-440E-A110F98F42C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03581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30248D-3BFB-6219-C632-2E4BF609DE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58F926B-01BC-6D4B-D217-B27B208748C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CC87BEB-03DA-217B-0F6D-254D136CE3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E000AC1-0D1D-AB5C-A927-7E258B1B421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82098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4F8170-CA18-55B7-B4A3-5972F42DB4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D7104D1-F424-B71B-B65E-DF402718E2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6C9C32C-F015-119F-AB9C-BCEC15A973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8FBC5A5-6978-24D0-1487-AD1E2C8392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33434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77E7B4-7608-1362-0243-FECDB56DE2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B43AA14-8274-CDBD-9653-62215CCD43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600FC0D-09E6-7E22-6D65-4796509248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A4FFAE9-1089-7AC4-1241-41D4F830F9E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45111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93897D-E996-14D9-66D4-7C44F86ECE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AEE3C74-72E3-E4AC-AA2B-B5377D0EC7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EA38B39-E24D-D165-F684-F590B71D87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A11C902-B849-2A6B-54DC-5385BA708D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 dirty="0"/>
          </a:p>
        </p:txBody>
      </p:sp>
      <p:sp>
        <p:nvSpPr>
          <p:cNvPr id="7" name="슬라이드 번호 개체 틀 12">
            <a:extLst>
              <a:ext uri="{FF2B5EF4-FFF2-40B4-BE49-F238E27FC236}">
                <a16:creationId xmlns:a16="http://schemas.microsoft.com/office/drawing/2014/main" id="{90BD9F1C-9137-9A8C-4ACB-79CD3C26E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38912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800" i="1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defRPr>
            </a:lvl1pPr>
          </a:lstStyle>
          <a:p>
            <a:r>
              <a:rPr lang="en-US" altLang="ko-KR" dirty="0"/>
              <a:t>p. ‹#›/20</a:t>
            </a:r>
          </a:p>
        </p:txBody>
      </p:sp>
    </p:spTree>
    <p:extLst>
      <p:ext uri="{BB962C8B-B14F-4D97-AF65-F5344CB8AC3E}">
        <p14:creationId xmlns:p14="http://schemas.microsoft.com/office/powerpoint/2010/main" val="26095434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470F4B4-66C0-7244-D183-A627F64C24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C6EB3A5-D935-5D50-4080-FBDA681C1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F7A918B-A2AD-7D7A-F564-2FCD34658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67723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BF2B69-8557-0582-D2B8-3A591A3FD7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DBB6918-1B21-79CA-D135-D2452240EC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652F1C5-B08D-A838-EA26-89B99FD250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C40F82B-1DA5-57AB-9F2B-E3EB34B6F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6EE8F5F-3ADC-1E96-07DE-A5E24F28DB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316B490-1B9C-5AFA-ECCB-721F714FD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69277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1814F1-1FF3-922A-230A-D0B60601A9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622B9BB-37C8-0F1F-0050-5445A68409B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99F231D-5447-D211-686A-161B8A1744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CBD5DDD-FEA5-D523-5B2C-08AFB53C8E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1BA904D-57D2-385B-8A1E-822A1D932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0D1B033-6DCE-A2AF-A849-AF7D34A3F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31466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2C4898-4F53-A1B6-C370-69297B187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AC03ACB-1CF0-9704-B4A3-D4041E3F66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5C7C812-A160-A653-E87B-411EB8EA49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D4671E6-0B3B-4E6A-07AD-7D3D67A35C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6908D4-E55E-658B-E310-424C7BA6A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67206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74E5A85-1592-5685-368B-DA5EE3A9A01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456CB38-DABF-B7EE-351A-20CBD8B071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7891B8D-6537-BF83-DCA9-312C2AC421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0311C68-2B8E-61F3-68E2-EAA7DDE7D8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9A1273F-08F7-AAA6-DFC2-D38E2BE16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7595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개요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91CE5C-8B3B-379F-41E0-4B2750255B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568" y="6356351"/>
            <a:ext cx="228432" cy="365124"/>
          </a:xfrm>
        </p:spPr>
        <p:txBody>
          <a:bodyPr>
            <a:normAutofit/>
          </a:bodyPr>
          <a:lstStyle>
            <a:lvl1pPr>
              <a:defRPr sz="100"/>
            </a:lvl1pPr>
          </a:lstStyle>
          <a:p>
            <a:r>
              <a:rPr lang="ko-KR" altLang="en-US" dirty="0"/>
              <a:t>제목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BAAEF71-B728-7EE3-6659-C26C6B98F85D}"/>
              </a:ext>
            </a:extLst>
          </p:cNvPr>
          <p:cNvSpPr/>
          <p:nvPr userDrawn="1"/>
        </p:nvSpPr>
        <p:spPr>
          <a:xfrm>
            <a:off x="0" y="0"/>
            <a:ext cx="111759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noFill/>
            </a:endParaRPr>
          </a:p>
        </p:txBody>
      </p:sp>
      <p:pic>
        <p:nvPicPr>
          <p:cNvPr id="8" name="그림 7" descr="텍스트, 폰트, 타이포그래피, 그래픽이(가) 표시된 사진&#10;&#10;자동 생성된 설명">
            <a:extLst>
              <a:ext uri="{FF2B5EF4-FFF2-40B4-BE49-F238E27FC236}">
                <a16:creationId xmlns:a16="http://schemas.microsoft.com/office/drawing/2014/main" id="{2F12BD09-F69C-65CA-7CF0-7BCE256A32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8" t="-7659" r="7927" b="18450"/>
          <a:stretch/>
        </p:blipFill>
        <p:spPr>
          <a:xfrm>
            <a:off x="59363" y="526832"/>
            <a:ext cx="998871" cy="316544"/>
          </a:xfrm>
          <a:prstGeom prst="rect">
            <a:avLst/>
          </a:prstGeom>
        </p:spPr>
      </p:pic>
      <p:sp>
        <p:nvSpPr>
          <p:cNvPr id="12" name="바닥글 개체 틀 11">
            <a:extLst>
              <a:ext uri="{FF2B5EF4-FFF2-40B4-BE49-F238E27FC236}">
                <a16:creationId xmlns:a16="http://schemas.microsoft.com/office/drawing/2014/main" id="{CD0A1E0B-E63E-7AAD-BA4C-DFA3A94BA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0185" y="6538912"/>
            <a:ext cx="657225" cy="182562"/>
          </a:xfrm>
        </p:spPr>
        <p:txBody>
          <a:bodyPr/>
          <a:lstStyle/>
          <a:p>
            <a:r>
              <a:rPr lang="en-US" altLang="ko-KR" dirty="0"/>
              <a:t>Home</a:t>
            </a:r>
            <a:endParaRPr lang="ko-KR" altLang="en-US" dirty="0"/>
          </a:p>
        </p:txBody>
      </p:sp>
      <p:sp>
        <p:nvSpPr>
          <p:cNvPr id="13" name="슬라이드 번호 개체 틀 12">
            <a:extLst>
              <a:ext uri="{FF2B5EF4-FFF2-40B4-BE49-F238E27FC236}">
                <a16:creationId xmlns:a16="http://schemas.microsoft.com/office/drawing/2014/main" id="{6DCB6654-AE48-61E2-D8F6-50201CA39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8550" y="6663530"/>
            <a:ext cx="780882" cy="182563"/>
          </a:xfrm>
          <a:prstGeom prst="rect">
            <a:avLst/>
          </a:prstGeom>
        </p:spPr>
        <p:txBody>
          <a:bodyPr/>
          <a:lstStyle>
            <a:lvl1pPr>
              <a:defRPr sz="800" i="1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defRPr>
            </a:lvl1pPr>
          </a:lstStyle>
          <a:p>
            <a:r>
              <a:rPr lang="en-US" altLang="ko-KR" dirty="0"/>
              <a:t>p. </a:t>
            </a:r>
            <a:fld id="{38E82936-8823-4BD3-8F45-F141AB1F73FF}" type="slidenum">
              <a:rPr lang="ko-KR" altLang="en-US" smtClean="0"/>
              <a:pPr/>
              <a:t>‹#›</a:t>
            </a:fld>
            <a:r>
              <a:rPr lang="ko-KR" altLang="en-US" dirty="0"/>
              <a:t> </a:t>
            </a:r>
            <a:r>
              <a:rPr lang="en-US" altLang="ko-KR" dirty="0"/>
              <a:t>/ 20</a:t>
            </a: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3DCB95C4-AC8B-03FA-1C4C-A7145157ED2A}"/>
              </a:ext>
            </a:extLst>
          </p:cNvPr>
          <p:cNvGrpSpPr/>
          <p:nvPr userDrawn="1"/>
        </p:nvGrpSpPr>
        <p:grpSpPr>
          <a:xfrm>
            <a:off x="0" y="2764100"/>
            <a:ext cx="1117598" cy="279743"/>
            <a:chOff x="-1" y="2962382"/>
            <a:chExt cx="1117598" cy="279743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3C4AF68-7C45-9C82-1917-7054DA459CF5}"/>
                </a:ext>
              </a:extLst>
            </p:cNvPr>
            <p:cNvSpPr txBox="1"/>
            <p:nvPr/>
          </p:nvSpPr>
          <p:spPr>
            <a:xfrm>
              <a:off x="282281" y="2962382"/>
              <a:ext cx="553037" cy="246221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아이덴티티</a:t>
              </a:r>
            </a:p>
          </p:txBody>
        </p: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E6656B02-2A0F-29A5-3E82-EDC567BABAFF}"/>
                </a:ext>
              </a:extLst>
            </p:cNvPr>
            <p:cNvCxnSpPr>
              <a:cxnSpLocks/>
            </p:cNvCxnSpPr>
            <p:nvPr/>
          </p:nvCxnSpPr>
          <p:spPr>
            <a:xfrm>
              <a:off x="-1" y="3242125"/>
              <a:ext cx="1117598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6A651849-5E60-E2AB-3F13-08BA1DFAEB58}"/>
              </a:ext>
            </a:extLst>
          </p:cNvPr>
          <p:cNvGrpSpPr/>
          <p:nvPr userDrawn="1"/>
        </p:nvGrpSpPr>
        <p:grpSpPr>
          <a:xfrm>
            <a:off x="1" y="3303909"/>
            <a:ext cx="1117597" cy="279745"/>
            <a:chOff x="0" y="3369124"/>
            <a:chExt cx="1117597" cy="279745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9CF299F-195A-B412-48F8-7FFB1460221F}"/>
                </a:ext>
              </a:extLst>
            </p:cNvPr>
            <p:cNvSpPr txBox="1"/>
            <p:nvPr/>
          </p:nvSpPr>
          <p:spPr>
            <a:xfrm>
              <a:off x="282284" y="3369124"/>
              <a:ext cx="553037" cy="246221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marL="0" algn="ctr" defTabSz="914400" rtl="0" eaLnBrk="1" latinLnBrk="1" hangingPunct="1"/>
              <a:r>
                <a:rPr lang="ko-KR" altLang="en-US" sz="1000" kern="12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아크패시브</a:t>
              </a:r>
            </a:p>
          </p:txBody>
        </p: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1A6CA145-BD9B-8B2D-F3B9-CEB48C6FDA3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648869"/>
              <a:ext cx="1117597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B03BA7AA-C42B-88DD-3560-504D445A4C86}"/>
              </a:ext>
            </a:extLst>
          </p:cNvPr>
          <p:cNvGrpSpPr/>
          <p:nvPr userDrawn="1"/>
        </p:nvGrpSpPr>
        <p:grpSpPr>
          <a:xfrm>
            <a:off x="1" y="3843720"/>
            <a:ext cx="1117597" cy="279745"/>
            <a:chOff x="0" y="3369124"/>
            <a:chExt cx="1117597" cy="279745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EE39A43-E637-453E-EB02-7F6561FB5C3A}"/>
                </a:ext>
              </a:extLst>
            </p:cNvPr>
            <p:cNvSpPr txBox="1"/>
            <p:nvPr/>
          </p:nvSpPr>
          <p:spPr>
            <a:xfrm>
              <a:off x="448195" y="3369124"/>
              <a:ext cx="221214" cy="246221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marL="0" algn="ctr" defTabSz="914400" rtl="0" eaLnBrk="1" latinLnBrk="1" hangingPunct="1"/>
              <a:r>
                <a:rPr lang="ko-KR" altLang="en-US" sz="1000" kern="12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스킬</a:t>
              </a:r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2CDBE3DE-35AC-1522-942D-26628E0567B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648869"/>
              <a:ext cx="1117597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C6F03FBA-BFE3-216E-819D-D10574618AF9}"/>
              </a:ext>
            </a:extLst>
          </p:cNvPr>
          <p:cNvGrpSpPr/>
          <p:nvPr userDrawn="1"/>
        </p:nvGrpSpPr>
        <p:grpSpPr>
          <a:xfrm>
            <a:off x="0" y="1244109"/>
            <a:ext cx="1117598" cy="1174160"/>
            <a:chOff x="0" y="1244109"/>
            <a:chExt cx="1117598" cy="1174160"/>
          </a:xfrm>
        </p:grpSpPr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0E3ABE15-4B5E-6E62-E2BF-651D7F8DB74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1244109"/>
              <a:ext cx="1117597" cy="0"/>
            </a:xfrm>
            <a:prstGeom prst="line">
              <a:avLst/>
            </a:prstGeom>
            <a:ln w="6350">
              <a:solidFill>
                <a:srgbClr val="21222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944590FB-39C0-1FC3-BBC7-7E00BF3EC99E}"/>
                </a:ext>
              </a:extLst>
            </p:cNvPr>
            <p:cNvGrpSpPr/>
            <p:nvPr userDrawn="1"/>
          </p:nvGrpSpPr>
          <p:grpSpPr>
            <a:xfrm>
              <a:off x="0" y="1244109"/>
              <a:ext cx="1117598" cy="489534"/>
              <a:chOff x="0" y="1244109"/>
              <a:chExt cx="1117598" cy="489534"/>
            </a:xfrm>
          </p:grpSpPr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7D0A9D39-D6DD-7B96-1735-5C139EE6974E}"/>
                  </a:ext>
                </a:extLst>
              </p:cNvPr>
              <p:cNvSpPr/>
              <p:nvPr/>
            </p:nvSpPr>
            <p:spPr>
              <a:xfrm>
                <a:off x="0" y="1244109"/>
                <a:ext cx="1117598" cy="489534"/>
              </a:xfrm>
              <a:prstGeom prst="rect">
                <a:avLst/>
              </a:prstGeom>
              <a:solidFill>
                <a:srgbClr val="212227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noFill/>
                </a:endParaRP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19AC7F5-9B60-76EF-E05B-7E1DEB537F83}"/>
                  </a:ext>
                </a:extLst>
              </p:cNvPr>
              <p:cNvSpPr txBox="1"/>
              <p:nvPr/>
            </p:nvSpPr>
            <p:spPr>
              <a:xfrm>
                <a:off x="425749" y="1350377"/>
                <a:ext cx="266099" cy="276999"/>
              </a:xfrm>
              <a:prstGeom prst="rect">
                <a:avLst/>
              </a:prstGeom>
              <a:noFill/>
            </p:spPr>
            <p:txBody>
              <a:bodyPr wrap="none" lIns="0" rIns="0" rtlCol="0" anchor="ctr" anchorCtr="0">
                <a:spAutoFit/>
              </a:bodyPr>
              <a:lstStyle/>
              <a:p>
                <a:pPr algn="ctr"/>
                <a:r>
                  <a:rPr lang="ko-KR" altLang="en-US" sz="1200" dirty="0">
                    <a:solidFill>
                      <a:srgbClr val="D4CFC5"/>
                    </a:solidFill>
                    <a:effectLst/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개요</a:t>
                </a:r>
              </a:p>
            </p:txBody>
          </p:sp>
        </p:grp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3E824602-506C-8F22-667F-9850BCE82DB3}"/>
                </a:ext>
              </a:extLst>
            </p:cNvPr>
            <p:cNvGrpSpPr/>
            <p:nvPr userDrawn="1"/>
          </p:nvGrpSpPr>
          <p:grpSpPr>
            <a:xfrm>
              <a:off x="0" y="1733643"/>
              <a:ext cx="1117598" cy="684626"/>
              <a:chOff x="1389380" y="1733643"/>
              <a:chExt cx="1117598" cy="684626"/>
            </a:xfrm>
          </p:grpSpPr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EF79EF88-4807-3561-587F-F60BBB82BED9}"/>
                  </a:ext>
                </a:extLst>
              </p:cNvPr>
              <p:cNvSpPr/>
              <p:nvPr userDrawn="1"/>
            </p:nvSpPr>
            <p:spPr>
              <a:xfrm>
                <a:off x="1389380" y="2076269"/>
                <a:ext cx="1117598" cy="342000"/>
              </a:xfrm>
              <a:prstGeom prst="rect">
                <a:avLst/>
              </a:prstGeom>
              <a:solidFill>
                <a:srgbClr val="212227">
                  <a:alpha val="72941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noFill/>
                </a:endParaRPr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B74697E0-5183-6602-98F1-6C33E5EEAAF7}"/>
                  </a:ext>
                </a:extLst>
              </p:cNvPr>
              <p:cNvSpPr/>
              <p:nvPr userDrawn="1"/>
            </p:nvSpPr>
            <p:spPr>
              <a:xfrm>
                <a:off x="1389380" y="1733643"/>
                <a:ext cx="1117598" cy="342000"/>
              </a:xfrm>
              <a:prstGeom prst="rect">
                <a:avLst/>
              </a:prstGeom>
              <a:solidFill>
                <a:srgbClr val="212227">
                  <a:alpha val="72941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noFill/>
                </a:endParaRPr>
              </a:p>
            </p:txBody>
          </p:sp>
          <p:cxnSp>
            <p:nvCxnSpPr>
              <p:cNvPr id="10" name="직선 연결선 9">
                <a:extLst>
                  <a:ext uri="{FF2B5EF4-FFF2-40B4-BE49-F238E27FC236}">
                    <a16:creationId xmlns:a16="http://schemas.microsoft.com/office/drawing/2014/main" id="{027ABFEF-180B-7211-8783-6826082ED9F5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389381" y="2075956"/>
                <a:ext cx="1117597" cy="0"/>
              </a:xfrm>
              <a:prstGeom prst="line">
                <a:avLst/>
              </a:prstGeom>
              <a:ln w="6350">
                <a:solidFill>
                  <a:srgbClr val="212227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>
                <a:extLst>
                  <a:ext uri="{FF2B5EF4-FFF2-40B4-BE49-F238E27FC236}">
                    <a16:creationId xmlns:a16="http://schemas.microsoft.com/office/drawing/2014/main" id="{4364DB9E-04BD-DD5C-3C3B-88AB4ED7CB8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389380" y="2418269"/>
                <a:ext cx="1117598" cy="0"/>
              </a:xfrm>
              <a:prstGeom prst="line">
                <a:avLst/>
              </a:prstGeom>
              <a:ln w="6350">
                <a:solidFill>
                  <a:srgbClr val="212227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id="{29BAA530-1529-DEAA-A8D8-9550F49BCE68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389380" y="1733643"/>
                <a:ext cx="1117598" cy="0"/>
              </a:xfrm>
              <a:prstGeom prst="line">
                <a:avLst/>
              </a:prstGeom>
              <a:ln w="6350">
                <a:solidFill>
                  <a:srgbClr val="212227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1121041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아이덴티티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4BAAEF71-B728-7EE3-6659-C26C6B98F85D}"/>
              </a:ext>
            </a:extLst>
          </p:cNvPr>
          <p:cNvSpPr/>
          <p:nvPr userDrawn="1"/>
        </p:nvSpPr>
        <p:spPr>
          <a:xfrm>
            <a:off x="0" y="0"/>
            <a:ext cx="111759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pic>
        <p:nvPicPr>
          <p:cNvPr id="8" name="그림 7" descr="텍스트, 폰트, 타이포그래피, 그래픽이(가) 표시된 사진&#10;&#10;자동 생성된 설명">
            <a:extLst>
              <a:ext uri="{FF2B5EF4-FFF2-40B4-BE49-F238E27FC236}">
                <a16:creationId xmlns:a16="http://schemas.microsoft.com/office/drawing/2014/main" id="{2F12BD09-F69C-65CA-7CF0-7BCE256A32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8" t="-7659" r="7927" b="18450"/>
          <a:stretch/>
        </p:blipFill>
        <p:spPr>
          <a:xfrm>
            <a:off x="59363" y="526832"/>
            <a:ext cx="998871" cy="316544"/>
          </a:xfrm>
          <a:prstGeom prst="rect">
            <a:avLst/>
          </a:prstGeom>
        </p:spPr>
      </p:pic>
      <p:grpSp>
        <p:nvGrpSpPr>
          <p:cNvPr id="31" name="그룹 30">
            <a:extLst>
              <a:ext uri="{FF2B5EF4-FFF2-40B4-BE49-F238E27FC236}">
                <a16:creationId xmlns:a16="http://schemas.microsoft.com/office/drawing/2014/main" id="{CAF6966D-05FE-DC79-3CE4-207058304D9E}"/>
              </a:ext>
            </a:extLst>
          </p:cNvPr>
          <p:cNvGrpSpPr/>
          <p:nvPr userDrawn="1"/>
        </p:nvGrpSpPr>
        <p:grpSpPr>
          <a:xfrm>
            <a:off x="0" y="3661587"/>
            <a:ext cx="1117597" cy="279745"/>
            <a:chOff x="0" y="3369124"/>
            <a:chExt cx="1117597" cy="279745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0B57859-2414-B923-570E-0025CB8C12B6}"/>
                </a:ext>
              </a:extLst>
            </p:cNvPr>
            <p:cNvSpPr txBox="1"/>
            <p:nvPr/>
          </p:nvSpPr>
          <p:spPr>
            <a:xfrm>
              <a:off x="282286" y="3369124"/>
              <a:ext cx="553037" cy="246221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marL="0" algn="ctr" defTabSz="914400" rtl="0" eaLnBrk="1" latinLnBrk="1" hangingPunct="1"/>
              <a:r>
                <a:rPr lang="ko-KR" altLang="en-US" sz="1000" kern="12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아크패시브</a:t>
              </a:r>
            </a:p>
          </p:txBody>
        </p: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936E448A-F2E7-F54A-CBB9-B5B734FAC2B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648869"/>
              <a:ext cx="1117597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0221A856-F86B-1C4C-849B-45F7D2A1DCB0}"/>
              </a:ext>
            </a:extLst>
          </p:cNvPr>
          <p:cNvGrpSpPr/>
          <p:nvPr userDrawn="1"/>
        </p:nvGrpSpPr>
        <p:grpSpPr>
          <a:xfrm>
            <a:off x="0" y="1349005"/>
            <a:ext cx="1117598" cy="279743"/>
            <a:chOff x="-1" y="2962382"/>
            <a:chExt cx="1117598" cy="279743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1CFED21-6C22-3B29-D898-5F23A0A59100}"/>
                </a:ext>
              </a:extLst>
            </p:cNvPr>
            <p:cNvSpPr txBox="1"/>
            <p:nvPr/>
          </p:nvSpPr>
          <p:spPr>
            <a:xfrm>
              <a:off x="448193" y="2962382"/>
              <a:ext cx="221214" cy="246221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개요</a:t>
              </a:r>
            </a:p>
          </p:txBody>
        </p: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718FF331-DA21-F840-C5C5-EA6CD51290A0}"/>
                </a:ext>
              </a:extLst>
            </p:cNvPr>
            <p:cNvCxnSpPr>
              <a:cxnSpLocks/>
            </p:cNvCxnSpPr>
            <p:nvPr/>
          </p:nvCxnSpPr>
          <p:spPr>
            <a:xfrm>
              <a:off x="-1" y="3242125"/>
              <a:ext cx="1117598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68FC2B42-A0C5-4295-96AC-621ACA4ED343}"/>
              </a:ext>
            </a:extLst>
          </p:cNvPr>
          <p:cNvGrpSpPr/>
          <p:nvPr userDrawn="1"/>
        </p:nvGrpSpPr>
        <p:grpSpPr>
          <a:xfrm>
            <a:off x="0" y="1878077"/>
            <a:ext cx="1117598" cy="489534"/>
            <a:chOff x="0" y="1244109"/>
            <a:chExt cx="1117598" cy="489534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9EB2D90A-B071-B93A-6057-C13566EA09A0}"/>
                </a:ext>
              </a:extLst>
            </p:cNvPr>
            <p:cNvSpPr/>
            <p:nvPr/>
          </p:nvSpPr>
          <p:spPr>
            <a:xfrm>
              <a:off x="0" y="1244109"/>
              <a:ext cx="1117598" cy="489534"/>
            </a:xfrm>
            <a:prstGeom prst="rect">
              <a:avLst/>
            </a:prstGeom>
            <a:solidFill>
              <a:srgbClr val="21222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17B7C17-8864-B861-F29B-92AC0112CCE2}"/>
                </a:ext>
              </a:extLst>
            </p:cNvPr>
            <p:cNvSpPr txBox="1"/>
            <p:nvPr/>
          </p:nvSpPr>
          <p:spPr>
            <a:xfrm>
              <a:off x="226178" y="1350377"/>
              <a:ext cx="665247" cy="276999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rgbClr val="D4CFC5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아이덴티티</a:t>
              </a:r>
            </a:p>
          </p:txBody>
        </p:sp>
      </p:grpSp>
      <p:sp>
        <p:nvSpPr>
          <p:cNvPr id="49" name="바닥글 개체 틀 48">
            <a:extLst>
              <a:ext uri="{FF2B5EF4-FFF2-40B4-BE49-F238E27FC236}">
                <a16:creationId xmlns:a16="http://schemas.microsoft.com/office/drawing/2014/main" id="{E063D690-1EE1-EE24-E6D2-C761AED61C64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>
            <a:off x="229398" y="6537874"/>
            <a:ext cx="658800" cy="183600"/>
          </a:xfrm>
        </p:spPr>
        <p:txBody>
          <a:bodyPr/>
          <a:lstStyle/>
          <a:p>
            <a:r>
              <a:rPr lang="en-US" altLang="ko-KR" dirty="0"/>
              <a:t>Home</a:t>
            </a:r>
            <a:endParaRPr lang="ko-KR" altLang="en-US" dirty="0"/>
          </a:p>
        </p:txBody>
      </p:sp>
      <p:sp>
        <p:nvSpPr>
          <p:cNvPr id="50" name="슬라이드 번호 개체 틀 49">
            <a:extLst>
              <a:ext uri="{FF2B5EF4-FFF2-40B4-BE49-F238E27FC236}">
                <a16:creationId xmlns:a16="http://schemas.microsoft.com/office/drawing/2014/main" id="{077BD9BA-F761-C681-1B67-E410DF7CEFF0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258232" y="6662493"/>
            <a:ext cx="781200" cy="183600"/>
          </a:xfrm>
        </p:spPr>
        <p:txBody>
          <a:bodyPr/>
          <a:lstStyle>
            <a:lvl1pPr marL="0" algn="r" defTabSz="914400" rtl="0" eaLnBrk="1" latinLnBrk="1" hangingPunct="1">
              <a:defRPr lang="en-US" altLang="ko-KR" sz="800" i="1" kern="1200" smtClean="0">
                <a:solidFill>
                  <a:schemeClr val="tx1">
                    <a:tint val="82000"/>
                  </a:schemeClr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defRPr>
            </a:lvl1pPr>
          </a:lstStyle>
          <a:p>
            <a:r>
              <a:rPr lang="en-US" dirty="0"/>
              <a:t>p. </a:t>
            </a:r>
            <a:fld id="{38E82936-8823-4BD3-8F45-F141AB1F73FF}" type="slidenum">
              <a:rPr lang="ko-KR" altLang="en-US" smtClean="0"/>
              <a:pPr/>
              <a:t>‹#›</a:t>
            </a:fld>
            <a:r>
              <a:rPr lang="ko-KR" altLang="en-US" dirty="0"/>
              <a:t> </a:t>
            </a:r>
            <a:r>
              <a:rPr dirty="0"/>
              <a:t>/ 20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2A69DACA-D499-3B75-8053-DDFDC34D60C5}"/>
              </a:ext>
            </a:extLst>
          </p:cNvPr>
          <p:cNvGrpSpPr/>
          <p:nvPr userDrawn="1"/>
        </p:nvGrpSpPr>
        <p:grpSpPr>
          <a:xfrm>
            <a:off x="0" y="4201398"/>
            <a:ext cx="1117597" cy="279745"/>
            <a:chOff x="0" y="3369124"/>
            <a:chExt cx="1117597" cy="279745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2FC8BF3-B39B-580B-E8A1-48840F46460E}"/>
                </a:ext>
              </a:extLst>
            </p:cNvPr>
            <p:cNvSpPr txBox="1"/>
            <p:nvPr/>
          </p:nvSpPr>
          <p:spPr>
            <a:xfrm>
              <a:off x="448196" y="3369124"/>
              <a:ext cx="221214" cy="246221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marL="0" algn="ctr" defTabSz="914400" rtl="0" eaLnBrk="1" latinLnBrk="1" hangingPunct="1"/>
              <a:r>
                <a:rPr lang="ko-KR" altLang="en-US" sz="1000" kern="12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스킬</a:t>
              </a:r>
            </a:p>
          </p:txBody>
        </p: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32CE0083-5748-638D-0655-75CAC5E3DF2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648869"/>
              <a:ext cx="1117597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BFC012C6-B68D-D8DD-6464-423E33DCE80F}"/>
              </a:ext>
            </a:extLst>
          </p:cNvPr>
          <p:cNvGrpSpPr/>
          <p:nvPr userDrawn="1"/>
        </p:nvGrpSpPr>
        <p:grpSpPr>
          <a:xfrm>
            <a:off x="0" y="2367611"/>
            <a:ext cx="1117598" cy="1026626"/>
            <a:chOff x="1343775" y="2379459"/>
            <a:chExt cx="1117598" cy="1026626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0E1F23D4-632A-4C29-EBF8-0C223DD31FE7}"/>
                </a:ext>
              </a:extLst>
            </p:cNvPr>
            <p:cNvSpPr/>
            <p:nvPr userDrawn="1"/>
          </p:nvSpPr>
          <p:spPr>
            <a:xfrm>
              <a:off x="1343775" y="3064085"/>
              <a:ext cx="1117598" cy="342000"/>
            </a:xfrm>
            <a:prstGeom prst="rect">
              <a:avLst/>
            </a:prstGeom>
            <a:solidFill>
              <a:srgbClr val="212227">
                <a:alpha val="72941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F8A275D0-975A-3649-763C-64C3050095C2}"/>
                </a:ext>
              </a:extLst>
            </p:cNvPr>
            <p:cNvSpPr/>
            <p:nvPr userDrawn="1"/>
          </p:nvSpPr>
          <p:spPr>
            <a:xfrm>
              <a:off x="1343775" y="2721459"/>
              <a:ext cx="1117598" cy="342000"/>
            </a:xfrm>
            <a:prstGeom prst="rect">
              <a:avLst/>
            </a:prstGeom>
            <a:solidFill>
              <a:srgbClr val="212227">
                <a:alpha val="72941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noFill/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B0CC41E-6673-94C8-248C-DE91A00E3A8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343776" y="3063772"/>
              <a:ext cx="1117597" cy="0"/>
            </a:xfrm>
            <a:prstGeom prst="line">
              <a:avLst/>
            </a:prstGeom>
            <a:ln w="6350">
              <a:solidFill>
                <a:srgbClr val="21222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72CC7094-172C-9559-C47E-5ECD307F994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343775" y="3406085"/>
              <a:ext cx="1117598" cy="0"/>
            </a:xfrm>
            <a:prstGeom prst="line">
              <a:avLst/>
            </a:prstGeom>
            <a:ln w="6350">
              <a:solidFill>
                <a:srgbClr val="21222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93F95BEB-FAFF-D35E-94C2-460F1A5C5C0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343775" y="2721459"/>
              <a:ext cx="1117598" cy="0"/>
            </a:xfrm>
            <a:prstGeom prst="line">
              <a:avLst/>
            </a:prstGeom>
            <a:ln w="6350">
              <a:solidFill>
                <a:srgbClr val="21222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E289FCD6-7D93-8DE6-2953-FD7E6FA8F02D}"/>
                </a:ext>
              </a:extLst>
            </p:cNvPr>
            <p:cNvGrpSpPr/>
            <p:nvPr userDrawn="1"/>
          </p:nvGrpSpPr>
          <p:grpSpPr>
            <a:xfrm>
              <a:off x="1343775" y="2379459"/>
              <a:ext cx="1117598" cy="342000"/>
              <a:chOff x="1343775" y="2379459"/>
              <a:chExt cx="1117598" cy="342000"/>
            </a:xfrm>
          </p:grpSpPr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A65F68C9-2ECD-E49E-7CA9-F4B2C148184F}"/>
                  </a:ext>
                </a:extLst>
              </p:cNvPr>
              <p:cNvSpPr/>
              <p:nvPr userDrawn="1"/>
            </p:nvSpPr>
            <p:spPr>
              <a:xfrm>
                <a:off x="1343775" y="2379459"/>
                <a:ext cx="1117598" cy="342000"/>
              </a:xfrm>
              <a:prstGeom prst="rect">
                <a:avLst/>
              </a:prstGeom>
              <a:solidFill>
                <a:srgbClr val="212227">
                  <a:alpha val="72941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noFill/>
                </a:endParaRPr>
              </a:p>
            </p:txBody>
          </p:sp>
          <p:cxnSp>
            <p:nvCxnSpPr>
              <p:cNvPr id="16" name="직선 연결선 15">
                <a:extLst>
                  <a:ext uri="{FF2B5EF4-FFF2-40B4-BE49-F238E27FC236}">
                    <a16:creationId xmlns:a16="http://schemas.microsoft.com/office/drawing/2014/main" id="{8A0CA016-5F99-EFAD-4FF7-DA02122395B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343775" y="2379459"/>
                <a:ext cx="1117598" cy="0"/>
              </a:xfrm>
              <a:prstGeom prst="line">
                <a:avLst/>
              </a:prstGeom>
              <a:ln w="6350">
                <a:solidFill>
                  <a:srgbClr val="212227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698642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아크패시브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4BAAEF71-B728-7EE3-6659-C26C6B98F85D}"/>
              </a:ext>
            </a:extLst>
          </p:cNvPr>
          <p:cNvSpPr/>
          <p:nvPr userDrawn="1"/>
        </p:nvSpPr>
        <p:spPr>
          <a:xfrm>
            <a:off x="0" y="0"/>
            <a:ext cx="111759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pic>
        <p:nvPicPr>
          <p:cNvPr id="8" name="그림 7" descr="텍스트, 폰트, 타이포그래피, 그래픽이(가) 표시된 사진&#10;&#10;자동 생성된 설명">
            <a:extLst>
              <a:ext uri="{FF2B5EF4-FFF2-40B4-BE49-F238E27FC236}">
                <a16:creationId xmlns:a16="http://schemas.microsoft.com/office/drawing/2014/main" id="{2F12BD09-F69C-65CA-7CF0-7BCE256A32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8" t="-7659" r="7927" b="18450"/>
          <a:stretch/>
        </p:blipFill>
        <p:spPr>
          <a:xfrm>
            <a:off x="59363" y="526832"/>
            <a:ext cx="998871" cy="316544"/>
          </a:xfrm>
          <a:prstGeom prst="rect">
            <a:avLst/>
          </a:prstGeom>
        </p:spPr>
      </p:pic>
      <p:sp>
        <p:nvSpPr>
          <p:cNvPr id="9" name="바닥글 개체 틀 48">
            <a:extLst>
              <a:ext uri="{FF2B5EF4-FFF2-40B4-BE49-F238E27FC236}">
                <a16:creationId xmlns:a16="http://schemas.microsoft.com/office/drawing/2014/main" id="{D704F57C-ED7E-8E27-2EBA-CE86DF22D4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9398" y="6537874"/>
            <a:ext cx="658800" cy="183600"/>
          </a:xfrm>
        </p:spPr>
        <p:txBody>
          <a:bodyPr/>
          <a:lstStyle/>
          <a:p>
            <a:r>
              <a:rPr lang="en-US" altLang="ko-KR" dirty="0"/>
              <a:t>Home</a:t>
            </a:r>
            <a:endParaRPr lang="ko-KR" altLang="en-US" dirty="0"/>
          </a:p>
        </p:txBody>
      </p:sp>
      <p:sp>
        <p:nvSpPr>
          <p:cNvPr id="10" name="슬라이드 번호 개체 틀 49">
            <a:extLst>
              <a:ext uri="{FF2B5EF4-FFF2-40B4-BE49-F238E27FC236}">
                <a16:creationId xmlns:a16="http://schemas.microsoft.com/office/drawing/2014/main" id="{97ABC1AB-DDDE-49B4-B4A7-EFEEBB38DD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8232" y="6662493"/>
            <a:ext cx="781200" cy="183600"/>
          </a:xfrm>
        </p:spPr>
        <p:txBody>
          <a:bodyPr/>
          <a:lstStyle>
            <a:lvl1pPr marL="0" algn="r" defTabSz="914400" rtl="0" eaLnBrk="1" latinLnBrk="1" hangingPunct="1">
              <a:defRPr lang="en-US" altLang="ko-KR" sz="800" i="1" kern="1200" smtClean="0">
                <a:solidFill>
                  <a:schemeClr val="tx1">
                    <a:tint val="82000"/>
                  </a:schemeClr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defRPr>
            </a:lvl1pPr>
          </a:lstStyle>
          <a:p>
            <a:r>
              <a:rPr lang="en-US" dirty="0"/>
              <a:t>p. </a:t>
            </a:r>
            <a:fld id="{38E82936-8823-4BD3-8F45-F141AB1F73FF}" type="slidenum">
              <a:rPr lang="ko-KR" altLang="en-US" smtClean="0"/>
              <a:pPr/>
              <a:t>‹#›</a:t>
            </a:fld>
            <a:r>
              <a:rPr lang="ko-KR" altLang="en-US" dirty="0"/>
              <a:t> </a:t>
            </a:r>
            <a:r>
              <a:rPr dirty="0"/>
              <a:t>/ 20</a:t>
            </a: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9040672B-BD87-F040-9767-D29C965789CB}"/>
              </a:ext>
            </a:extLst>
          </p:cNvPr>
          <p:cNvGrpSpPr/>
          <p:nvPr userDrawn="1"/>
        </p:nvGrpSpPr>
        <p:grpSpPr>
          <a:xfrm>
            <a:off x="0" y="1349005"/>
            <a:ext cx="1117598" cy="279743"/>
            <a:chOff x="0" y="1349005"/>
            <a:chExt cx="1117598" cy="279743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60F29E1-F284-829B-DCF0-A0DA14E1131B}"/>
                </a:ext>
              </a:extLst>
            </p:cNvPr>
            <p:cNvSpPr txBox="1"/>
            <p:nvPr/>
          </p:nvSpPr>
          <p:spPr>
            <a:xfrm>
              <a:off x="448194" y="1349005"/>
              <a:ext cx="221214" cy="246221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개요</a:t>
              </a:r>
            </a:p>
          </p:txBody>
        </p: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DD4E23D4-2D2F-EA3B-4FBC-C601050698E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628748"/>
              <a:ext cx="1117598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6D8480E5-D46A-E2C0-C439-D03DB8995D4E}"/>
              </a:ext>
            </a:extLst>
          </p:cNvPr>
          <p:cNvGrpSpPr/>
          <p:nvPr userDrawn="1"/>
        </p:nvGrpSpPr>
        <p:grpSpPr>
          <a:xfrm>
            <a:off x="0" y="1888814"/>
            <a:ext cx="1117598" cy="279743"/>
            <a:chOff x="-1" y="2962382"/>
            <a:chExt cx="1117598" cy="279743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F162774-3C24-2821-69BD-E497E0BC2AF8}"/>
                </a:ext>
              </a:extLst>
            </p:cNvPr>
            <p:cNvSpPr txBox="1"/>
            <p:nvPr/>
          </p:nvSpPr>
          <p:spPr>
            <a:xfrm>
              <a:off x="282281" y="2962382"/>
              <a:ext cx="553037" cy="246221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아이덴티티</a:t>
              </a:r>
            </a:p>
          </p:txBody>
        </p: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86B59365-3C7D-3378-0299-503CBAF94E50}"/>
                </a:ext>
              </a:extLst>
            </p:cNvPr>
            <p:cNvCxnSpPr>
              <a:cxnSpLocks/>
            </p:cNvCxnSpPr>
            <p:nvPr/>
          </p:nvCxnSpPr>
          <p:spPr>
            <a:xfrm>
              <a:off x="-1" y="3242125"/>
              <a:ext cx="1117598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6ED17852-42AA-F3F2-EAB0-C1AC0D4B4A4B}"/>
              </a:ext>
            </a:extLst>
          </p:cNvPr>
          <p:cNvGrpSpPr/>
          <p:nvPr userDrawn="1"/>
        </p:nvGrpSpPr>
        <p:grpSpPr>
          <a:xfrm>
            <a:off x="0" y="4201396"/>
            <a:ext cx="1117597" cy="279745"/>
            <a:chOff x="0" y="3369124"/>
            <a:chExt cx="1117597" cy="279745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178821A3-9ADC-28CD-8034-84B5DABF85FF}"/>
                </a:ext>
              </a:extLst>
            </p:cNvPr>
            <p:cNvSpPr txBox="1"/>
            <p:nvPr/>
          </p:nvSpPr>
          <p:spPr>
            <a:xfrm>
              <a:off x="448196" y="3369124"/>
              <a:ext cx="221214" cy="246221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marL="0" algn="ctr" defTabSz="914400" rtl="0" eaLnBrk="1" latinLnBrk="1" hangingPunct="1"/>
              <a:r>
                <a:rPr lang="ko-KR" altLang="en-US" sz="1000" kern="12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스킬</a:t>
              </a:r>
            </a:p>
          </p:txBody>
        </p: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82A7DB72-640B-B1CB-1790-0075B00C93C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648869"/>
              <a:ext cx="1117597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B6AC58E5-CE18-8F25-0550-85B6A51A7222}"/>
              </a:ext>
            </a:extLst>
          </p:cNvPr>
          <p:cNvGrpSpPr/>
          <p:nvPr userDrawn="1"/>
        </p:nvGrpSpPr>
        <p:grpSpPr>
          <a:xfrm>
            <a:off x="0" y="2417886"/>
            <a:ext cx="1117598" cy="1516160"/>
            <a:chOff x="1399076" y="1878077"/>
            <a:chExt cx="1117598" cy="1516160"/>
          </a:xfrm>
        </p:grpSpPr>
        <p:grpSp>
          <p:nvGrpSpPr>
            <p:cNvPr id="85" name="그룹 84">
              <a:extLst>
                <a:ext uri="{FF2B5EF4-FFF2-40B4-BE49-F238E27FC236}">
                  <a16:creationId xmlns:a16="http://schemas.microsoft.com/office/drawing/2014/main" id="{F814B0E9-3C62-541D-15BF-44FB7F842C1E}"/>
                </a:ext>
              </a:extLst>
            </p:cNvPr>
            <p:cNvGrpSpPr/>
            <p:nvPr userDrawn="1"/>
          </p:nvGrpSpPr>
          <p:grpSpPr>
            <a:xfrm>
              <a:off x="1399076" y="1878077"/>
              <a:ext cx="1117598" cy="489534"/>
              <a:chOff x="0" y="1244109"/>
              <a:chExt cx="1117598" cy="489534"/>
            </a:xfrm>
          </p:grpSpPr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1A0DDCA4-F8DE-0ACB-BBA1-26230E0DBB7E}"/>
                  </a:ext>
                </a:extLst>
              </p:cNvPr>
              <p:cNvSpPr/>
              <p:nvPr/>
            </p:nvSpPr>
            <p:spPr>
              <a:xfrm>
                <a:off x="0" y="1244109"/>
                <a:ext cx="1117598" cy="489534"/>
              </a:xfrm>
              <a:prstGeom prst="rect">
                <a:avLst/>
              </a:prstGeom>
              <a:solidFill>
                <a:srgbClr val="212227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noFill/>
                </a:endParaRPr>
              </a:p>
            </p:txBody>
          </p: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2E8104B8-8627-390C-D7C1-F74D80E8C64A}"/>
                  </a:ext>
                </a:extLst>
              </p:cNvPr>
              <p:cNvSpPr txBox="1"/>
              <p:nvPr/>
            </p:nvSpPr>
            <p:spPr>
              <a:xfrm>
                <a:off x="226178" y="1350377"/>
                <a:ext cx="665247" cy="276999"/>
              </a:xfrm>
              <a:prstGeom prst="rect">
                <a:avLst/>
              </a:prstGeom>
              <a:noFill/>
            </p:spPr>
            <p:txBody>
              <a:bodyPr wrap="none" lIns="0" rIns="0" rtlCol="0" anchor="ctr" anchorCtr="0">
                <a:spAutoFit/>
              </a:bodyPr>
              <a:lstStyle/>
              <a:p>
                <a:pPr algn="ctr"/>
                <a:r>
                  <a:rPr lang="ko-KR" altLang="en-US" sz="1200" dirty="0">
                    <a:solidFill>
                      <a:srgbClr val="D4CFC5"/>
                    </a:solidFill>
                    <a:effectLst/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아크패시브</a:t>
                </a:r>
              </a:p>
            </p:txBody>
          </p:sp>
        </p:grpSp>
        <p:grpSp>
          <p:nvGrpSpPr>
            <p:cNvPr id="88" name="그룹 87">
              <a:extLst>
                <a:ext uri="{FF2B5EF4-FFF2-40B4-BE49-F238E27FC236}">
                  <a16:creationId xmlns:a16="http://schemas.microsoft.com/office/drawing/2014/main" id="{24001D1A-B861-CA11-D16E-4DCA0CA3900F}"/>
                </a:ext>
              </a:extLst>
            </p:cNvPr>
            <p:cNvGrpSpPr/>
            <p:nvPr userDrawn="1"/>
          </p:nvGrpSpPr>
          <p:grpSpPr>
            <a:xfrm>
              <a:off x="1399076" y="2367611"/>
              <a:ext cx="1117598" cy="1026626"/>
              <a:chOff x="1343775" y="2379459"/>
              <a:chExt cx="1117598" cy="1026626"/>
            </a:xfrm>
          </p:grpSpPr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49903688-A837-C2C1-7EAD-4682A7B0C43C}"/>
                  </a:ext>
                </a:extLst>
              </p:cNvPr>
              <p:cNvSpPr/>
              <p:nvPr userDrawn="1"/>
            </p:nvSpPr>
            <p:spPr>
              <a:xfrm>
                <a:off x="1343775" y="3064085"/>
                <a:ext cx="1117598" cy="342000"/>
              </a:xfrm>
              <a:prstGeom prst="rect">
                <a:avLst/>
              </a:prstGeom>
              <a:solidFill>
                <a:srgbClr val="212227">
                  <a:alpha val="72941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noFill/>
                </a:endParaRPr>
              </a:p>
            </p:txBody>
          </p:sp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ED5EA14E-E44A-699F-45C8-90235716C5F9}"/>
                  </a:ext>
                </a:extLst>
              </p:cNvPr>
              <p:cNvSpPr/>
              <p:nvPr userDrawn="1"/>
            </p:nvSpPr>
            <p:spPr>
              <a:xfrm>
                <a:off x="1343775" y="2721459"/>
                <a:ext cx="1117598" cy="342000"/>
              </a:xfrm>
              <a:prstGeom prst="rect">
                <a:avLst/>
              </a:prstGeom>
              <a:solidFill>
                <a:srgbClr val="212227">
                  <a:alpha val="72941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noFill/>
                </a:endParaRPr>
              </a:p>
            </p:txBody>
          </p:sp>
          <p:cxnSp>
            <p:nvCxnSpPr>
              <p:cNvPr id="91" name="직선 연결선 90">
                <a:extLst>
                  <a:ext uri="{FF2B5EF4-FFF2-40B4-BE49-F238E27FC236}">
                    <a16:creationId xmlns:a16="http://schemas.microsoft.com/office/drawing/2014/main" id="{A59AE342-9B1C-8319-5468-9F3EE5F8D02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343776" y="3063772"/>
                <a:ext cx="1117597" cy="0"/>
              </a:xfrm>
              <a:prstGeom prst="line">
                <a:avLst/>
              </a:prstGeom>
              <a:ln w="6350">
                <a:solidFill>
                  <a:srgbClr val="212227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직선 연결선 91">
                <a:extLst>
                  <a:ext uri="{FF2B5EF4-FFF2-40B4-BE49-F238E27FC236}">
                    <a16:creationId xmlns:a16="http://schemas.microsoft.com/office/drawing/2014/main" id="{022E6C29-8881-DFFA-8883-1E27228A881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343775" y="3406085"/>
                <a:ext cx="1117598" cy="0"/>
              </a:xfrm>
              <a:prstGeom prst="line">
                <a:avLst/>
              </a:prstGeom>
              <a:ln w="6350">
                <a:solidFill>
                  <a:srgbClr val="212227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직선 연결선 92">
                <a:extLst>
                  <a:ext uri="{FF2B5EF4-FFF2-40B4-BE49-F238E27FC236}">
                    <a16:creationId xmlns:a16="http://schemas.microsoft.com/office/drawing/2014/main" id="{2BFF448B-1147-FB05-D53A-3A977C915431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343775" y="2721459"/>
                <a:ext cx="1117598" cy="0"/>
              </a:xfrm>
              <a:prstGeom prst="line">
                <a:avLst/>
              </a:prstGeom>
              <a:ln w="6350">
                <a:solidFill>
                  <a:srgbClr val="212227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94" name="그룹 93">
                <a:extLst>
                  <a:ext uri="{FF2B5EF4-FFF2-40B4-BE49-F238E27FC236}">
                    <a16:creationId xmlns:a16="http://schemas.microsoft.com/office/drawing/2014/main" id="{60798135-F8D9-0A8E-F570-2878F4A179F8}"/>
                  </a:ext>
                </a:extLst>
              </p:cNvPr>
              <p:cNvGrpSpPr/>
              <p:nvPr userDrawn="1"/>
            </p:nvGrpSpPr>
            <p:grpSpPr>
              <a:xfrm>
                <a:off x="1343775" y="2379459"/>
                <a:ext cx="1117598" cy="342000"/>
                <a:chOff x="1343775" y="2379459"/>
                <a:chExt cx="1117598" cy="342000"/>
              </a:xfrm>
            </p:grpSpPr>
            <p:sp>
              <p:nvSpPr>
                <p:cNvPr id="95" name="직사각형 94">
                  <a:extLst>
                    <a:ext uri="{FF2B5EF4-FFF2-40B4-BE49-F238E27FC236}">
                      <a16:creationId xmlns:a16="http://schemas.microsoft.com/office/drawing/2014/main" id="{05E54A5A-778F-54B9-91B1-E891852ACDC6}"/>
                    </a:ext>
                  </a:extLst>
                </p:cNvPr>
                <p:cNvSpPr/>
                <p:nvPr userDrawn="1"/>
              </p:nvSpPr>
              <p:spPr>
                <a:xfrm>
                  <a:off x="1343775" y="2379459"/>
                  <a:ext cx="1117598" cy="342000"/>
                </a:xfrm>
                <a:prstGeom prst="rect">
                  <a:avLst/>
                </a:prstGeom>
                <a:solidFill>
                  <a:srgbClr val="212227">
                    <a:alpha val="72941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noFill/>
                  </a:endParaRPr>
                </a:p>
              </p:txBody>
            </p:sp>
            <p:cxnSp>
              <p:nvCxnSpPr>
                <p:cNvPr id="96" name="직선 연결선 95">
                  <a:extLst>
                    <a:ext uri="{FF2B5EF4-FFF2-40B4-BE49-F238E27FC236}">
                      <a16:creationId xmlns:a16="http://schemas.microsoft.com/office/drawing/2014/main" id="{5ADF118E-B105-D6A4-2800-87BEAD703EA2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343775" y="2379459"/>
                  <a:ext cx="1117598" cy="0"/>
                </a:xfrm>
                <a:prstGeom prst="line">
                  <a:avLst/>
                </a:prstGeom>
                <a:ln w="6350">
                  <a:solidFill>
                    <a:srgbClr val="212227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30987763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스킬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91CE5C-8B3B-379F-41E0-4B2750255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558" y="6423025"/>
            <a:ext cx="553720" cy="315912"/>
          </a:xfr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1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DE58685-91EB-ACDA-16D1-6F02FED2C1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2EC2672-B1F6-8057-96AF-DF4118276B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F0DB6BE-707D-0AB6-7F93-7683E7512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F1B71C4-CDC6-4D73-6218-D8C9B2C8A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BAAEF71-B728-7EE3-6659-C26C6B98F85D}"/>
              </a:ext>
            </a:extLst>
          </p:cNvPr>
          <p:cNvSpPr/>
          <p:nvPr userDrawn="1"/>
        </p:nvSpPr>
        <p:spPr>
          <a:xfrm>
            <a:off x="0" y="0"/>
            <a:ext cx="111759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pic>
        <p:nvPicPr>
          <p:cNvPr id="8" name="그림 7" descr="텍스트, 폰트, 타이포그래피, 그래픽이(가) 표시된 사진&#10;&#10;자동 생성된 설명">
            <a:extLst>
              <a:ext uri="{FF2B5EF4-FFF2-40B4-BE49-F238E27FC236}">
                <a16:creationId xmlns:a16="http://schemas.microsoft.com/office/drawing/2014/main" id="{2F12BD09-F69C-65CA-7CF0-7BCE256A32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8" t="-7659" r="7927" b="18450"/>
          <a:stretch/>
        </p:blipFill>
        <p:spPr>
          <a:xfrm>
            <a:off x="59363" y="526832"/>
            <a:ext cx="998871" cy="316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5446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229ADA-6A8F-2608-132B-6C6C0599B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46B9562-A853-1566-3728-3E4AB99F93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6F059D7-33E8-62DE-252E-E8F0371B3D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D8A8260-B602-96FC-A4DA-B04BE5E79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CE6157D-FE49-6306-83A6-C74288E8D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96066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1C49F3-8F48-8145-2F58-09CD7E75C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6959B7C-15A9-AE52-8DD7-E84BC51036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C8D9944-B542-D055-E3A6-7B6E7709D7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74B68BC-DF63-08B5-79D8-89106E6A18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4A529E3-2784-7117-8AA3-7FAF3C6322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2DB5972-3C9B-BC95-5EE8-EAFB0ABD2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16509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74AF82-6ABF-FA7B-8E7D-64635285E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9FD7434-CA3C-6D06-CB49-B045793F69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150BF83-3F26-DDE7-758A-E764B6D845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C5D0F40-7AB0-7A8B-6472-E6D4526C31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2A6997C-46EE-1158-FBF5-B0B08AB2CA7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FF08E1A-345A-4B9C-59D3-65C50E649F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F1F412A-623D-A1FB-0F26-F0924A46DE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1A5BE46-884B-CB27-9AE2-715B56CD5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71919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49EADB1D-DC9B-EEFF-540E-F8D1969FE4C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75" y="6356351"/>
            <a:ext cx="228432" cy="365124"/>
          </a:xfrm>
        </p:spPr>
        <p:txBody>
          <a:bodyPr>
            <a:normAutofit/>
          </a:bodyPr>
          <a:lstStyle>
            <a:lvl1pPr>
              <a:defRPr sz="100"/>
            </a:lvl1pPr>
          </a:lstStyle>
          <a:p>
            <a:r>
              <a:rPr lang="ko-KR" altLang="en-US" dirty="0"/>
              <a:t>제목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365CA94-5114-5D42-8991-9A81C98C5E87}"/>
              </a:ext>
            </a:extLst>
          </p:cNvPr>
          <p:cNvSpPr/>
          <p:nvPr userDrawn="1"/>
        </p:nvSpPr>
        <p:spPr>
          <a:xfrm>
            <a:off x="0" y="0"/>
            <a:ext cx="88741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noFill/>
            </a:endParaRPr>
          </a:p>
        </p:txBody>
      </p:sp>
      <p:pic>
        <p:nvPicPr>
          <p:cNvPr id="8" name="그림 7" descr="텍스트, 폰트, 타이포그래피, 그래픽이(가) 표시된 사진&#10;&#10;자동 생성된 설명">
            <a:extLst>
              <a:ext uri="{FF2B5EF4-FFF2-40B4-BE49-F238E27FC236}">
                <a16:creationId xmlns:a16="http://schemas.microsoft.com/office/drawing/2014/main" id="{0DAD502B-5BD9-8F59-58F6-820B669AC8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8" t="-7659" r="7927" b="18450"/>
          <a:stretch/>
        </p:blipFill>
        <p:spPr>
          <a:xfrm>
            <a:off x="29682" y="526832"/>
            <a:ext cx="828047" cy="262410"/>
          </a:xfrm>
          <a:prstGeom prst="rect">
            <a:avLst/>
          </a:prstGeom>
        </p:spPr>
      </p:pic>
      <p:sp>
        <p:nvSpPr>
          <p:cNvPr id="9" name="바닥글 개체 틀 11">
            <a:extLst>
              <a:ext uri="{FF2B5EF4-FFF2-40B4-BE49-F238E27FC236}">
                <a16:creationId xmlns:a16="http://schemas.microsoft.com/office/drawing/2014/main" id="{DFDC722F-74F1-2656-6BB3-F324DC92A8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5092" y="6538912"/>
            <a:ext cx="657225" cy="182562"/>
          </a:xfrm>
        </p:spPr>
        <p:txBody>
          <a:bodyPr/>
          <a:lstStyle/>
          <a:p>
            <a:r>
              <a:rPr lang="en-US" altLang="ko-KR" dirty="0"/>
              <a:t>Home</a:t>
            </a:r>
            <a:endParaRPr lang="ko-KR" altLang="en-US" dirty="0"/>
          </a:p>
        </p:txBody>
      </p:sp>
      <p:sp>
        <p:nvSpPr>
          <p:cNvPr id="10" name="슬라이드 번호 개체 틀 12">
            <a:extLst>
              <a:ext uri="{FF2B5EF4-FFF2-40B4-BE49-F238E27FC236}">
                <a16:creationId xmlns:a16="http://schemas.microsoft.com/office/drawing/2014/main" id="{59A3F7C0-8905-403C-0C80-AF076B6E06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8550" y="6663530"/>
            <a:ext cx="780882" cy="182563"/>
          </a:xfrm>
          <a:prstGeom prst="rect">
            <a:avLst/>
          </a:prstGeom>
        </p:spPr>
        <p:txBody>
          <a:bodyPr/>
          <a:lstStyle>
            <a:lvl1pPr>
              <a:defRPr sz="800" i="1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defRPr>
            </a:lvl1pPr>
          </a:lstStyle>
          <a:p>
            <a:r>
              <a:rPr lang="en-US" altLang="ko-KR" dirty="0"/>
              <a:t>p. </a:t>
            </a:r>
            <a:fld id="{38E82936-8823-4BD3-8F45-F141AB1F73FF}" type="slidenum">
              <a:rPr lang="ko-KR" altLang="en-US" smtClean="0"/>
              <a:pPr/>
              <a:t>‹#›</a:t>
            </a:fld>
            <a:r>
              <a:rPr lang="ko-KR" altLang="en-US" dirty="0"/>
              <a:t> </a:t>
            </a:r>
            <a:r>
              <a:rPr lang="en-US" altLang="ko-KR" dirty="0"/>
              <a:t>/ 20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A9ACA8B5-5715-B48F-3BD5-014A6213C56F}"/>
              </a:ext>
            </a:extLst>
          </p:cNvPr>
          <p:cNvGrpSpPr/>
          <p:nvPr userDrawn="1"/>
        </p:nvGrpSpPr>
        <p:grpSpPr>
          <a:xfrm>
            <a:off x="0" y="2626384"/>
            <a:ext cx="887410" cy="264355"/>
            <a:chOff x="-1" y="2977770"/>
            <a:chExt cx="887410" cy="264355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31399F5-B597-7666-7476-78B7156A5466}"/>
                </a:ext>
              </a:extLst>
            </p:cNvPr>
            <p:cNvSpPr txBox="1"/>
            <p:nvPr/>
          </p:nvSpPr>
          <p:spPr>
            <a:xfrm>
              <a:off x="223291" y="2977770"/>
              <a:ext cx="440826" cy="215444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아이덴티티</a:t>
              </a:r>
            </a:p>
          </p:txBody>
        </p: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B65A07FF-FFB8-539E-98E3-4DE55C910FA2}"/>
                </a:ext>
              </a:extLst>
            </p:cNvPr>
            <p:cNvCxnSpPr>
              <a:cxnSpLocks/>
            </p:cNvCxnSpPr>
            <p:nvPr/>
          </p:nvCxnSpPr>
          <p:spPr>
            <a:xfrm>
              <a:off x="-1" y="3242125"/>
              <a:ext cx="887410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E3FD36DA-AB0B-FEC3-4CD8-D674078A682C}"/>
              </a:ext>
            </a:extLst>
          </p:cNvPr>
          <p:cNvGrpSpPr/>
          <p:nvPr userDrawn="1"/>
        </p:nvGrpSpPr>
        <p:grpSpPr>
          <a:xfrm>
            <a:off x="1" y="3166193"/>
            <a:ext cx="887409" cy="264357"/>
            <a:chOff x="0" y="3384512"/>
            <a:chExt cx="887409" cy="264357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4F51585-1C3D-8412-87C5-023D85C11070}"/>
                </a:ext>
              </a:extLst>
            </p:cNvPr>
            <p:cNvSpPr txBox="1"/>
            <p:nvPr/>
          </p:nvSpPr>
          <p:spPr>
            <a:xfrm>
              <a:off x="223291" y="3384512"/>
              <a:ext cx="440826" cy="215444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marL="0" algn="ctr" defTabSz="914400" rtl="0" eaLnBrk="1" latinLnBrk="1" hangingPunct="1"/>
              <a:r>
                <a:rPr lang="ko-KR" altLang="en-US" sz="800" kern="12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아크패시브</a:t>
              </a:r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A1E98665-1362-FB10-AD2D-3863F7A33CE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648869"/>
              <a:ext cx="887409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AD081342-8CA0-8BC4-13B6-06172C66A468}"/>
              </a:ext>
            </a:extLst>
          </p:cNvPr>
          <p:cNvGrpSpPr/>
          <p:nvPr userDrawn="1"/>
        </p:nvGrpSpPr>
        <p:grpSpPr>
          <a:xfrm>
            <a:off x="1" y="3706004"/>
            <a:ext cx="887409" cy="264357"/>
            <a:chOff x="0" y="3384512"/>
            <a:chExt cx="887409" cy="264357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49DE17B-8CFB-8ED1-B96C-1DB01DAE97AE}"/>
                </a:ext>
              </a:extLst>
            </p:cNvPr>
            <p:cNvSpPr txBox="1"/>
            <p:nvPr/>
          </p:nvSpPr>
          <p:spPr>
            <a:xfrm>
              <a:off x="355539" y="3384512"/>
              <a:ext cx="176330" cy="215444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marL="0" algn="ctr" defTabSz="914400" rtl="0" eaLnBrk="1" latinLnBrk="1" hangingPunct="1"/>
              <a:r>
                <a:rPr lang="ko-KR" altLang="en-US" sz="800" kern="12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스킬</a:t>
              </a:r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FFBE3336-46F3-37C2-5697-EB146AF34E7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648869"/>
              <a:ext cx="887409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6D9FC4BA-D068-A75A-F8A7-AD5D9745AC26}"/>
              </a:ext>
            </a:extLst>
          </p:cNvPr>
          <p:cNvCxnSpPr>
            <a:cxnSpLocks/>
          </p:cNvCxnSpPr>
          <p:nvPr userDrawn="1"/>
        </p:nvCxnSpPr>
        <p:spPr>
          <a:xfrm>
            <a:off x="0" y="1244109"/>
            <a:ext cx="887410" cy="0"/>
          </a:xfrm>
          <a:prstGeom prst="line">
            <a:avLst/>
          </a:prstGeom>
          <a:ln w="6350">
            <a:solidFill>
              <a:srgbClr val="21222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12C2F61D-FFB7-1E10-1E26-F9B47DA56516}"/>
              </a:ext>
            </a:extLst>
          </p:cNvPr>
          <p:cNvGrpSpPr/>
          <p:nvPr userDrawn="1"/>
        </p:nvGrpSpPr>
        <p:grpSpPr>
          <a:xfrm>
            <a:off x="0" y="1244109"/>
            <a:ext cx="887410" cy="382113"/>
            <a:chOff x="0" y="1244109"/>
            <a:chExt cx="887410" cy="382113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6E6C5409-6A9F-34BD-5733-ABD5B78077BD}"/>
                </a:ext>
              </a:extLst>
            </p:cNvPr>
            <p:cNvSpPr/>
            <p:nvPr/>
          </p:nvSpPr>
          <p:spPr>
            <a:xfrm>
              <a:off x="0" y="1244109"/>
              <a:ext cx="887410" cy="382113"/>
            </a:xfrm>
            <a:prstGeom prst="rect">
              <a:avLst/>
            </a:prstGeom>
            <a:solidFill>
              <a:srgbClr val="21222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2501833-BCC7-7392-9CB1-79C393BCD5C0}"/>
                </a:ext>
              </a:extLst>
            </p:cNvPr>
            <p:cNvSpPr txBox="1"/>
            <p:nvPr/>
          </p:nvSpPr>
          <p:spPr>
            <a:xfrm>
              <a:off x="326686" y="1308207"/>
              <a:ext cx="234038" cy="253916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algn="ctr"/>
              <a:r>
                <a:rPr lang="ko-KR" altLang="en-US" sz="1050" dirty="0">
                  <a:solidFill>
                    <a:srgbClr val="D4CFC5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개요</a:t>
              </a: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A92824B2-A3F4-783C-0BCA-3937AB147B22}"/>
              </a:ext>
            </a:extLst>
          </p:cNvPr>
          <p:cNvGrpSpPr/>
          <p:nvPr userDrawn="1"/>
        </p:nvGrpSpPr>
        <p:grpSpPr>
          <a:xfrm>
            <a:off x="0" y="1626220"/>
            <a:ext cx="887410" cy="539810"/>
            <a:chOff x="1389380" y="1733643"/>
            <a:chExt cx="1117598" cy="684626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A6F4F3C9-20A1-A41C-F35A-CDF7F64E184E}"/>
                </a:ext>
              </a:extLst>
            </p:cNvPr>
            <p:cNvSpPr/>
            <p:nvPr userDrawn="1"/>
          </p:nvSpPr>
          <p:spPr>
            <a:xfrm>
              <a:off x="1389380" y="2076269"/>
              <a:ext cx="1117598" cy="342000"/>
            </a:xfrm>
            <a:prstGeom prst="rect">
              <a:avLst/>
            </a:prstGeom>
            <a:solidFill>
              <a:srgbClr val="212227">
                <a:alpha val="72941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01E0FE64-6604-272E-E0FF-53E0C032C8F4}"/>
                </a:ext>
              </a:extLst>
            </p:cNvPr>
            <p:cNvSpPr/>
            <p:nvPr userDrawn="1"/>
          </p:nvSpPr>
          <p:spPr>
            <a:xfrm>
              <a:off x="1389380" y="1733643"/>
              <a:ext cx="1117598" cy="342000"/>
            </a:xfrm>
            <a:prstGeom prst="rect">
              <a:avLst/>
            </a:prstGeom>
            <a:solidFill>
              <a:srgbClr val="212227">
                <a:alpha val="72941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noFill/>
              </a:endParaRPr>
            </a:p>
          </p:txBody>
        </p: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0616F454-5569-5504-283E-64CE64B1FC9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389381" y="2075956"/>
              <a:ext cx="1117597" cy="0"/>
            </a:xfrm>
            <a:prstGeom prst="line">
              <a:avLst/>
            </a:prstGeom>
            <a:ln w="6350">
              <a:solidFill>
                <a:srgbClr val="21222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F4AB93D1-0032-522B-0792-D9B8997B52A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389380" y="2418269"/>
              <a:ext cx="1117598" cy="0"/>
            </a:xfrm>
            <a:prstGeom prst="line">
              <a:avLst/>
            </a:prstGeom>
            <a:ln w="6350">
              <a:solidFill>
                <a:srgbClr val="21222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14D75A94-76A2-816E-0228-48AE6256D9D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389380" y="1733643"/>
              <a:ext cx="1117598" cy="0"/>
            </a:xfrm>
            <a:prstGeom prst="line">
              <a:avLst/>
            </a:prstGeom>
            <a:ln w="6350">
              <a:solidFill>
                <a:srgbClr val="21222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757546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433C231-9429-341F-2BC1-BB61085B2A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A8125B0-7764-6207-C274-BF1279DB82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74F758-7DE8-C4CE-D35B-3B6469C79B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7786711-A0D0-A1CB-8FE4-09CA0D0A61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B0472DA-E407-A54E-F53B-5C0103A16B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8800" y="653891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8E82936-8823-4BD3-8F45-F141AB1F73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4846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61" r:id="rId4"/>
    <p:sldLayoutId id="2147483662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3" Type="http://schemas.openxmlformats.org/officeDocument/2006/relationships/image" Target="../media/image8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microsoft.com/office/2007/relationships/hdphoto" Target="../media/hdphoto3.wdp"/><Relationship Id="rId11" Type="http://schemas.openxmlformats.org/officeDocument/2006/relationships/image" Target="../media/image26.png"/><Relationship Id="rId5" Type="http://schemas.openxmlformats.org/officeDocument/2006/relationships/image" Target="../media/image21.png"/><Relationship Id="rId10" Type="http://schemas.openxmlformats.org/officeDocument/2006/relationships/image" Target="../media/image25.png"/><Relationship Id="rId4" Type="http://schemas.openxmlformats.org/officeDocument/2006/relationships/image" Target="../media/image20.png"/><Relationship Id="rId9" Type="http://schemas.openxmlformats.org/officeDocument/2006/relationships/image" Target="../media/image24.png"/><Relationship Id="rId1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36.png"/><Relationship Id="rId3" Type="http://schemas.openxmlformats.org/officeDocument/2006/relationships/image" Target="../media/image8.png"/><Relationship Id="rId7" Type="http://schemas.openxmlformats.org/officeDocument/2006/relationships/image" Target="../media/image29.png"/><Relationship Id="rId12" Type="http://schemas.openxmlformats.org/officeDocument/2006/relationships/image" Target="../media/image23.png"/><Relationship Id="rId17" Type="http://schemas.openxmlformats.org/officeDocument/2006/relationships/image" Target="../media/image38.jpeg"/><Relationship Id="rId2" Type="http://schemas.openxmlformats.org/officeDocument/2006/relationships/notesSlide" Target="../notesSlides/notesSlide7.xml"/><Relationship Id="rId16" Type="http://schemas.microsoft.com/office/2007/relationships/hdphoto" Target="../media/hdphoto5.wdp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png"/><Relationship Id="rId11" Type="http://schemas.openxmlformats.org/officeDocument/2006/relationships/image" Target="../media/image22.png"/><Relationship Id="rId5" Type="http://schemas.openxmlformats.org/officeDocument/2006/relationships/image" Target="../media/image33.png"/><Relationship Id="rId15" Type="http://schemas.openxmlformats.org/officeDocument/2006/relationships/image" Target="../media/image37.png"/><Relationship Id="rId10" Type="http://schemas.microsoft.com/office/2007/relationships/hdphoto" Target="../media/hdphoto3.wdp"/><Relationship Id="rId4" Type="http://schemas.openxmlformats.org/officeDocument/2006/relationships/image" Target="../media/image32.png"/><Relationship Id="rId9" Type="http://schemas.openxmlformats.org/officeDocument/2006/relationships/image" Target="../media/image21.png"/><Relationship Id="rId14" Type="http://schemas.microsoft.com/office/2007/relationships/hdphoto" Target="../media/hdphoto4.wdp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microsoft.com/office/2007/relationships/hdphoto" Target="../media/hdphoto3.wdp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35.png"/><Relationship Id="rId9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24.png"/><Relationship Id="rId3" Type="http://schemas.openxmlformats.org/officeDocument/2006/relationships/image" Target="../media/image8.png"/><Relationship Id="rId7" Type="http://schemas.openxmlformats.org/officeDocument/2006/relationships/image" Target="../media/image41.png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microsoft.com/office/2007/relationships/hdphoto" Target="../media/hdphoto6.wdp"/><Relationship Id="rId11" Type="http://schemas.openxmlformats.org/officeDocument/2006/relationships/image" Target="../media/image22.png"/><Relationship Id="rId5" Type="http://schemas.openxmlformats.org/officeDocument/2006/relationships/image" Target="../media/image40.png"/><Relationship Id="rId10" Type="http://schemas.microsoft.com/office/2007/relationships/hdphoto" Target="../media/hdphoto3.wdp"/><Relationship Id="rId4" Type="http://schemas.openxmlformats.org/officeDocument/2006/relationships/image" Target="../media/image39.jpg"/><Relationship Id="rId9" Type="http://schemas.openxmlformats.org/officeDocument/2006/relationships/image" Target="../media/image21.png"/><Relationship Id="rId1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png"/><Relationship Id="rId4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png"/><Relationship Id="rId4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5.png"/><Relationship Id="rId7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microsoft.com/office/2007/relationships/hdphoto" Target="../media/hdphoto2.wd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slide" Target="slide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6" Type="http://schemas.openxmlformats.org/officeDocument/2006/relationships/slide" Target="slide13.xml"/><Relationship Id="rId5" Type="http://schemas.openxmlformats.org/officeDocument/2006/relationships/image" Target="../media/image1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 descr="인간의 얼굴, 패션 액세서리, 의류, CG 아트워크이(가) 표시된 사진&#10;&#10;자동 생성된 설명">
            <a:extLst>
              <a:ext uri="{FF2B5EF4-FFF2-40B4-BE49-F238E27FC236}">
                <a16:creationId xmlns:a16="http://schemas.microsoft.com/office/drawing/2014/main" id="{49D9BC89-DD77-ECC9-5678-1EC8573C64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0C8C3EE7-684C-48B5-E263-099333A703CA}"/>
              </a:ext>
            </a:extLst>
          </p:cNvPr>
          <p:cNvGrpSpPr/>
          <p:nvPr/>
        </p:nvGrpSpPr>
        <p:grpSpPr>
          <a:xfrm>
            <a:off x="1450975" y="1109240"/>
            <a:ext cx="4762842" cy="1423138"/>
            <a:chOff x="706526" y="1409884"/>
            <a:chExt cx="4762842" cy="142313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343E810-1BAD-80D6-BF8F-050077215455}"/>
                </a:ext>
              </a:extLst>
            </p:cNvPr>
            <p:cNvSpPr txBox="1"/>
            <p:nvPr/>
          </p:nvSpPr>
          <p:spPr>
            <a:xfrm>
              <a:off x="2346398" y="1409884"/>
              <a:ext cx="148309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400" i="1" dirty="0">
                  <a:solidFill>
                    <a:srgbClr val="BDC0FF"/>
                  </a:solidFill>
                  <a:effectLst>
                    <a:glow>
                      <a:schemeClr val="bg1"/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별의</a:t>
              </a:r>
              <a:r>
                <a:rPr lang="en-US" altLang="ko-KR" sz="2400" i="1" dirty="0">
                  <a:solidFill>
                    <a:srgbClr val="BDC0FF"/>
                  </a:solidFill>
                  <a:effectLst>
                    <a:glow>
                      <a:schemeClr val="bg1"/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 </a:t>
              </a:r>
              <a:r>
                <a:rPr lang="ko-KR" altLang="en-US" sz="2400" i="1" dirty="0">
                  <a:solidFill>
                    <a:srgbClr val="BDC0FF"/>
                  </a:solidFill>
                  <a:effectLst>
                    <a:glow>
                      <a:schemeClr val="bg1"/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현자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8CFC083-C715-6D28-3BBB-45F0A6C1E3E4}"/>
                </a:ext>
              </a:extLst>
            </p:cNvPr>
            <p:cNvSpPr txBox="1"/>
            <p:nvPr/>
          </p:nvSpPr>
          <p:spPr>
            <a:xfrm>
              <a:off x="706526" y="1817359"/>
              <a:ext cx="4762842" cy="1015663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ko-KR" altLang="en-US" sz="6000" i="1" dirty="0">
                  <a:gradFill flip="none" rotWithShape="1">
                    <a:gsLst>
                      <a:gs pos="100000">
                        <a:srgbClr val="FAF9E6"/>
                      </a:gs>
                      <a:gs pos="75000">
                        <a:srgbClr val="F6F4D2"/>
                      </a:gs>
                      <a:gs pos="16000">
                        <a:srgbClr val="EDEAA9"/>
                      </a:gs>
                      <a:gs pos="0">
                        <a:srgbClr val="E5E083"/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effectLst>
                    <a:glow rad="127000">
                      <a:schemeClr val="tx1"/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아스트로맨서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019827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CD0EE0-1763-C724-53DF-9CA16C8E50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8252225C-342B-60DE-4570-5F94225156A3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596C4001-E18C-5F47-2F1F-E2F59824CB83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777BD30-E5B8-F0D6-901E-52B893919524}"/>
                </a:ext>
              </a:extLst>
            </p:cNvPr>
            <p:cNvSpPr txBox="1"/>
            <p:nvPr/>
          </p:nvSpPr>
          <p:spPr>
            <a:xfrm>
              <a:off x="1637797" y="708257"/>
              <a:ext cx="825277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스킬의 양상</a:t>
              </a:r>
            </a:p>
          </p:txBody>
        </p:sp>
      </p:grp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67FD1709-B61A-5E00-6FE7-D82B7DF073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9909269"/>
              </p:ext>
            </p:extLst>
          </p:nvPr>
        </p:nvGraphicFramePr>
        <p:xfrm>
          <a:off x="1450975" y="2127662"/>
          <a:ext cx="7764145" cy="367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6143">
                  <a:extLst>
                    <a:ext uri="{9D8B030D-6E8A-4147-A177-3AD203B41FA5}">
                      <a16:colId xmlns:a16="http://schemas.microsoft.com/office/drawing/2014/main" val="453877756"/>
                    </a:ext>
                  </a:extLst>
                </a:gridCol>
                <a:gridCol w="457518">
                  <a:extLst>
                    <a:ext uri="{9D8B030D-6E8A-4147-A177-3AD203B41FA5}">
                      <a16:colId xmlns:a16="http://schemas.microsoft.com/office/drawing/2014/main" val="2374010130"/>
                    </a:ext>
                  </a:extLst>
                </a:gridCol>
                <a:gridCol w="903604">
                  <a:extLst>
                    <a:ext uri="{9D8B030D-6E8A-4147-A177-3AD203B41FA5}">
                      <a16:colId xmlns:a16="http://schemas.microsoft.com/office/drawing/2014/main" val="3197019104"/>
                    </a:ext>
                  </a:extLst>
                </a:gridCol>
                <a:gridCol w="1369060">
                  <a:extLst>
                    <a:ext uri="{9D8B030D-6E8A-4147-A177-3AD203B41FA5}">
                      <a16:colId xmlns:a16="http://schemas.microsoft.com/office/drawing/2014/main" val="2235340676"/>
                    </a:ext>
                  </a:extLst>
                </a:gridCol>
                <a:gridCol w="2381567">
                  <a:extLst>
                    <a:ext uri="{9D8B030D-6E8A-4147-A177-3AD203B41FA5}">
                      <a16:colId xmlns:a16="http://schemas.microsoft.com/office/drawing/2014/main" val="3626971631"/>
                    </a:ext>
                  </a:extLst>
                </a:gridCol>
                <a:gridCol w="1766253">
                  <a:extLst>
                    <a:ext uri="{9D8B030D-6E8A-4147-A177-3AD203B41FA5}">
                      <a16:colId xmlns:a16="http://schemas.microsoft.com/office/drawing/2014/main" val="2154281818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일반 스킬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양상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단일 기호 예시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완성 기호 예시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해당 스킬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추가 버프 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659903"/>
                  </a:ext>
                </a:extLst>
              </a:tr>
              <a:tr h="82800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[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별자리 스킬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]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3D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도전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055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EAE7E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055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055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양자리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게자리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천칭자리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염소자리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055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공격 및 이동 속도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10%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055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739039"/>
                  </a:ext>
                </a:extLst>
              </a:tr>
              <a:tr h="8280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n>
                          <a:noFill/>
                        </a:ln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불굴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055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055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EAE7E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605550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055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055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055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055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황소자리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사자자리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전갈자리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물병자리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055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055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적에게 주는 피해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5%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055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055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1125647"/>
                  </a:ext>
                </a:extLst>
              </a:tr>
              <a:tr h="8280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n>
                          <a:noFill/>
                        </a:ln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적응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055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7E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055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055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쌍둥이자리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처녀자리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사수자리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물고기자리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055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재사용 대기 시간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10%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감소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055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3094600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[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현상 스킬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]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3D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발현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7E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모든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[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현상 스킬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]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치명타 피해량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10%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5698537"/>
                  </a:ext>
                </a:extLst>
              </a:tr>
            </a:tbl>
          </a:graphicData>
        </a:graphic>
      </p:graphicFrame>
      <p:grpSp>
        <p:nvGrpSpPr>
          <p:cNvPr id="6" name="그룹 5">
            <a:extLst>
              <a:ext uri="{FF2B5EF4-FFF2-40B4-BE49-F238E27FC236}">
                <a16:creationId xmlns:a16="http://schemas.microsoft.com/office/drawing/2014/main" id="{3F96D4DC-13E3-6152-38FC-9D0805DEC874}"/>
              </a:ext>
            </a:extLst>
          </p:cNvPr>
          <p:cNvGrpSpPr/>
          <p:nvPr/>
        </p:nvGrpSpPr>
        <p:grpSpPr>
          <a:xfrm>
            <a:off x="1450975" y="1006698"/>
            <a:ext cx="5807680" cy="712709"/>
            <a:chOff x="1450975" y="902429"/>
            <a:chExt cx="5807680" cy="712709"/>
          </a:xfrm>
        </p:grpSpPr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81564BBF-90B2-D600-B05D-E79B95FA7B4E}"/>
                </a:ext>
              </a:extLst>
            </p:cNvPr>
            <p:cNvSpPr txBox="1"/>
            <p:nvPr/>
          </p:nvSpPr>
          <p:spPr>
            <a:xfrm>
              <a:off x="1450975" y="902429"/>
              <a:ext cx="5807680" cy="246221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양상은 아스트로맨서의 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일반 스킬을 분류하는 방법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중 하나로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아이덴티티 ‘기록 </a:t>
              </a:r>
              <a:r>
                <a:rPr lang="ko-KR" altLang="en-US" sz="10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모드’를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위해 필요한 분류 방법 입니다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BF0479E4-71C7-25F2-5AF4-E5901341CB2C}"/>
                </a:ext>
              </a:extLst>
            </p:cNvPr>
            <p:cNvSpPr txBox="1"/>
            <p:nvPr/>
          </p:nvSpPr>
          <p:spPr>
            <a:xfrm>
              <a:off x="1450975" y="1150908"/>
              <a:ext cx="5593496" cy="464230"/>
            </a:xfrm>
            <a:prstGeom prst="rect">
              <a:avLst/>
            </a:prstGeom>
            <a:noFill/>
          </p:spPr>
          <p:txBody>
            <a:bodyPr wrap="none" lIns="180000" rIns="0" rtlCol="0">
              <a:spAutoFit/>
            </a:bodyPr>
            <a:lstStyle/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기록한 스킬의 양상에 따라 다른 버프 효과가 기록 모드의 효과에 추가됩니다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endPara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스킬의 양상은 기호와 색깔을 통해 직관적으로 구분할 수 있습니다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 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(</a:t>
              </a:r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양상 별 기호의 도형 형태를 다르게 표현합니다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.)</a:t>
              </a: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E0FAA97D-72A5-C1F0-0663-B295FED7A2DD}"/>
              </a:ext>
            </a:extLst>
          </p:cNvPr>
          <p:cNvGrpSpPr/>
          <p:nvPr/>
        </p:nvGrpSpPr>
        <p:grpSpPr>
          <a:xfrm>
            <a:off x="2886583" y="2608538"/>
            <a:ext cx="2025825" cy="3152156"/>
            <a:chOff x="2886583" y="2372508"/>
            <a:chExt cx="2025825" cy="3152156"/>
          </a:xfrm>
        </p:grpSpPr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0A341B6C-9248-96AE-D6BA-37EBC63C68F8}"/>
                </a:ext>
              </a:extLst>
            </p:cNvPr>
            <p:cNvGrpSpPr/>
            <p:nvPr/>
          </p:nvGrpSpPr>
          <p:grpSpPr>
            <a:xfrm>
              <a:off x="3853319" y="2372510"/>
              <a:ext cx="1059089" cy="575760"/>
              <a:chOff x="2672603" y="4695207"/>
              <a:chExt cx="1221477" cy="664040"/>
            </a:xfrm>
            <a:effectLst>
              <a:glow rad="38100">
                <a:srgbClr val="760000"/>
              </a:glow>
            </a:effectLst>
          </p:grpSpPr>
          <p:pic>
            <p:nvPicPr>
              <p:cNvPr id="69" name="Picture 2">
                <a:extLst>
                  <a:ext uri="{FF2B5EF4-FFF2-40B4-BE49-F238E27FC236}">
                    <a16:creationId xmlns:a16="http://schemas.microsoft.com/office/drawing/2014/main" id="{EA234855-51F0-7646-7AAC-39857EA6781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878" t="23411" r="52316" b="25014"/>
              <a:stretch/>
            </p:blipFill>
            <p:spPr bwMode="auto">
              <a:xfrm>
                <a:off x="2672603" y="4695207"/>
                <a:ext cx="576882" cy="6640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0" name="Picture 2">
                <a:extLst>
                  <a:ext uri="{FF2B5EF4-FFF2-40B4-BE49-F238E27FC236}">
                    <a16:creationId xmlns:a16="http://schemas.microsoft.com/office/drawing/2014/main" id="{64168612-FD0D-26B3-3031-0B71B885D38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878" t="23411" r="52316" b="25014"/>
              <a:stretch/>
            </p:blipFill>
            <p:spPr bwMode="auto">
              <a:xfrm flipH="1">
                <a:off x="3317198" y="4695207"/>
                <a:ext cx="576882" cy="6640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DDCB19DA-D995-DB59-73CD-323ACD696441}"/>
                </a:ext>
              </a:extLst>
            </p:cNvPr>
            <p:cNvGrpSpPr/>
            <p:nvPr/>
          </p:nvGrpSpPr>
          <p:grpSpPr>
            <a:xfrm>
              <a:off x="4017281" y="3175672"/>
              <a:ext cx="731164" cy="637707"/>
              <a:chOff x="1521467" y="2783773"/>
              <a:chExt cx="970180" cy="846171"/>
            </a:xfrm>
            <a:effectLst>
              <a:glow rad="38100">
                <a:schemeClr val="accent1">
                  <a:lumMod val="75000"/>
                </a:schemeClr>
              </a:glow>
            </a:effectLst>
          </p:grpSpPr>
          <p:grpSp>
            <p:nvGrpSpPr>
              <p:cNvPr id="14" name="그룹 13">
                <a:extLst>
                  <a:ext uri="{FF2B5EF4-FFF2-40B4-BE49-F238E27FC236}">
                    <a16:creationId xmlns:a16="http://schemas.microsoft.com/office/drawing/2014/main" id="{E34505CD-8267-55DA-397D-CDCED6CF60BC}"/>
                  </a:ext>
                </a:extLst>
              </p:cNvPr>
              <p:cNvGrpSpPr/>
              <p:nvPr/>
            </p:nvGrpSpPr>
            <p:grpSpPr>
              <a:xfrm>
                <a:off x="1697072" y="2783773"/>
                <a:ext cx="618971" cy="846171"/>
                <a:chOff x="1697072" y="2783773"/>
                <a:chExt cx="618971" cy="846171"/>
              </a:xfrm>
            </p:grpSpPr>
            <p:grpSp>
              <p:nvGrpSpPr>
                <p:cNvPr id="37" name="그룹 36">
                  <a:extLst>
                    <a:ext uri="{FF2B5EF4-FFF2-40B4-BE49-F238E27FC236}">
                      <a16:creationId xmlns:a16="http://schemas.microsoft.com/office/drawing/2014/main" id="{F13CD0C8-2D16-7AEC-2AD5-D16E2A4F1E83}"/>
                    </a:ext>
                  </a:extLst>
                </p:cNvPr>
                <p:cNvGrpSpPr/>
                <p:nvPr/>
              </p:nvGrpSpPr>
              <p:grpSpPr>
                <a:xfrm>
                  <a:off x="1697072" y="2783773"/>
                  <a:ext cx="618971" cy="846171"/>
                  <a:chOff x="297325" y="3024775"/>
                  <a:chExt cx="618971" cy="846171"/>
                </a:xfrm>
              </p:grpSpPr>
              <p:pic>
                <p:nvPicPr>
                  <p:cNvPr id="52" name="Picture 16">
                    <a:extLst>
                      <a:ext uri="{FF2B5EF4-FFF2-40B4-BE49-F238E27FC236}">
                        <a16:creationId xmlns:a16="http://schemas.microsoft.com/office/drawing/2014/main" id="{94F9AD92-0562-D64C-C500-D5C202D6C3C3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5">
                    <a:lum bright="70000" contrast="-70000"/>
                    <a:extLst>
                      <a:ext uri="{BEBA8EAE-BF5A-486C-A8C5-ECC9F3942E4B}">
                        <a14:imgProps xmlns:a14="http://schemas.microsoft.com/office/drawing/2010/main">
                          <a14:imgLayer r:embed="rId6">
                            <a14:imgEffect>
                              <a14:backgroundRemoval t="23022" b="64269" l="24548" r="73902">
                                <a14:foregroundMark x1="46512" y1="23501" x2="56589" y2="25659"/>
                                <a14:foregroundMark x1="33850" y1="31894" x2="30491" y2="33094"/>
                                <a14:foregroundMark x1="29199" y1="34053" x2="27541" y2="35229"/>
                                <a14:foregroundMark x1="68217" y1="34293" x2="70543" y2="34293"/>
                                <a14:foregroundMark x1="48837" y1="26619" x2="61240" y2="30935"/>
                                <a14:foregroundMark x1="61240" y1="29736" x2="71576" y2="31894"/>
                                <a14:foregroundMark x1="67959" y1="31894" x2="73902" y2="34053"/>
                                <a14:backgroundMark x1="37468" y1="63070" x2="58915" y2="71223"/>
                                <a14:backgroundMark x1="43152" y1="62110" x2="63566" y2="62110"/>
                                <a14:backgroundMark x1="30491" y1="59952" x2="39535" y2="61871"/>
                                <a14:backgroundMark x1="29199" y1="49161" x2="28165" y2="43885"/>
                                <a14:backgroundMark x1="27132" y1="38609" x2="27132" y2="39568"/>
                                <a14:backgroundMark x1="27132" y1="37650" x2="27132" y2="37650"/>
                                <a14:backgroundMark x1="27132" y1="35012" x2="24806" y2="3836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6270" t="21870" r="25676" b="30106"/>
                  <a:stretch/>
                </p:blipFill>
                <p:spPr bwMode="auto">
                  <a:xfrm rot="10800000">
                    <a:off x="297325" y="3399300"/>
                    <a:ext cx="618971" cy="47164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54" name="Picture 16">
                    <a:extLst>
                      <a:ext uri="{FF2B5EF4-FFF2-40B4-BE49-F238E27FC236}">
                        <a16:creationId xmlns:a16="http://schemas.microsoft.com/office/drawing/2014/main" id="{B28135C5-C625-1EC3-F717-855CD24047E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7">
                    <a:lum bright="70000" contrast="-70000"/>
                    <a:extLst>
                      <a:ext uri="{BEBA8EAE-BF5A-486C-A8C5-ECC9F3942E4B}">
                        <a14:imgProps xmlns:a14="http://schemas.microsoft.com/office/drawing/2010/main">
                          <a14:imgLayer r:embed="rId6">
                            <a14:imgEffect>
                              <a14:backgroundRemoval t="23022" b="64269" l="27649" r="71835">
                                <a14:foregroundMark x1="43669" y1="28058" x2="72093" y2="29017"/>
                                <a14:foregroundMark x1="47287" y1="24700" x2="53488" y2="23501"/>
                                <a14:foregroundMark x1="53230" y1="25420" x2="63307" y2="28058"/>
                                <a14:foregroundMark x1="31266" y1="32134" x2="30715" y2="35286"/>
                                <a14:foregroundMark x1="29199" y1="32134" x2="30048" y2="34160"/>
                                <a14:foregroundMark x1="27649" y1="33813" x2="27649" y2="34969"/>
                                <a14:foregroundMark x1="63566" y1="55875" x2="63566" y2="55875"/>
                                <a14:foregroundMark x1="64341" y1="55396" x2="64109" y2="56041"/>
                                <a14:backgroundMark x1="34367" y1="59712" x2="29716" y2="56115"/>
                                <a14:backgroundMark x1="32041" y1="52998" x2="30233" y2="53237"/>
                                <a14:backgroundMark x1="30491" y1="47482" x2="31783" y2="54916"/>
                                <a14:backgroundMark x1="26098" y1="35492" x2="33075" y2="52518"/>
                                <a14:backgroundMark x1="25840" y1="41247" x2="36434" y2="60671"/>
                                <a14:backgroundMark x1="31008" y1="57794" x2="40310" y2="62830"/>
                                <a14:backgroundMark x1="35917" y1="59233" x2="51421" y2="64269"/>
                                <a14:backgroundMark x1="33592" y1="59233" x2="44444" y2="59952"/>
                                <a14:backgroundMark x1="34625" y1="59952" x2="61240" y2="63549"/>
                                <a14:backgroundMark x1="54264" y1="58993" x2="70801" y2="68345"/>
                                <a14:backgroundMark x1="58140" y1="58993" x2="74677" y2="60911"/>
                                <a14:backgroundMark x1="63307" y1="59952" x2="73902" y2="51559"/>
                                <a14:backgroundMark x1="60724" y1="62590" x2="71059" y2="54436"/>
                                <a14:backgroundMark x1="62791" y1="60911" x2="70026" y2="54436"/>
                                <a14:backgroundMark x1="66925" y1="55875" x2="70026" y2="43165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6270" t="21870" r="25676" b="30106"/>
                  <a:stretch/>
                </p:blipFill>
                <p:spPr bwMode="auto">
                  <a:xfrm flipH="1">
                    <a:off x="297325" y="3024775"/>
                    <a:ext cx="618971" cy="47164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39" name="그룹 38">
                  <a:extLst>
                    <a:ext uri="{FF2B5EF4-FFF2-40B4-BE49-F238E27FC236}">
                      <a16:creationId xmlns:a16="http://schemas.microsoft.com/office/drawing/2014/main" id="{84511C95-F3C0-7B0A-2E6C-E00885A21846}"/>
                    </a:ext>
                  </a:extLst>
                </p:cNvPr>
                <p:cNvGrpSpPr/>
                <p:nvPr/>
              </p:nvGrpSpPr>
              <p:grpSpPr>
                <a:xfrm>
                  <a:off x="1747121" y="2939526"/>
                  <a:ext cx="518872" cy="534666"/>
                  <a:chOff x="497921" y="2939526"/>
                  <a:chExt cx="518872" cy="534666"/>
                </a:xfrm>
              </p:grpSpPr>
              <p:pic>
                <p:nvPicPr>
                  <p:cNvPr id="44" name="Picture 16">
                    <a:extLst>
                      <a:ext uri="{FF2B5EF4-FFF2-40B4-BE49-F238E27FC236}">
                        <a16:creationId xmlns:a16="http://schemas.microsoft.com/office/drawing/2014/main" id="{F68886D4-BBD6-CAE1-0775-730F50805DC7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8">
                    <a:lum bright="70000" contrast="-70000"/>
                    <a:extLst>
                      <a:ext uri="{BEBA8EAE-BF5A-486C-A8C5-ECC9F3942E4B}">
                        <a14:imgProps xmlns:a14="http://schemas.microsoft.com/office/drawing/2010/main">
                          <a14:imgLayer r:embed="rId6">
                            <a14:imgEffect>
                              <a14:backgroundRemoval t="23022" b="68345" l="22481" r="73902">
                                <a14:foregroundMark x1="39276" y1="68106" x2="55556" y2="64029"/>
                                <a14:foregroundMark x1="32817" y1="60192" x2="48837" y2="64988"/>
                                <a14:foregroundMark x1="35659" y1="63789" x2="56848" y2="68585"/>
                                <a14:foregroundMark x1="49612" y1="62590" x2="67183" y2="63309"/>
                                <a14:foregroundMark x1="30749" y1="48441" x2="28005" y2="43165"/>
                                <a14:foregroundMark x1="27709" y1="43165" x2="28165" y2="46763"/>
                                <a14:foregroundMark x1="22481" y1="32374" x2="24481" y2="34821"/>
                                <a14:foregroundMark x1="28188" y1="43165" x2="29974" y2="55875"/>
                                <a14:backgroundMark x1="55702" y1="70001" x2="58915" y2="71223"/>
                                <a14:backgroundMark x1="30491" y1="59952" x2="32633" y2="60406"/>
                                <a14:backgroundMark x1="29974" y1="30456" x2="29974" y2="43165"/>
                                <a14:backgroundMark x1="29457" y1="32134" x2="45478" y2="31415"/>
                                <a14:backgroundMark x1="35659" y1="27818" x2="65375" y2="26619"/>
                                <a14:backgroundMark x1="54005" y1="28297" x2="71835" y2="29736"/>
                                <a14:backgroundMark x1="61499" y1="31415" x2="72351" y2="32374"/>
                                <a14:backgroundMark x1="71318" y1="34532" x2="71835" y2="34053"/>
                                <a14:backgroundMark x1="71318" y1="36211" x2="72868" y2="33094"/>
                                <a14:backgroundMark x1="70801" y1="34053" x2="75194" y2="32134"/>
                                <a14:backgroundMark x1="56589" y1="8153" x2="56589" y2="8153"/>
                                <a14:backgroundMark x1="98966" y1="33573" x2="98966" y2="33573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6270" t="35650" r="25676" b="30106"/>
                  <a:stretch/>
                </p:blipFill>
                <p:spPr bwMode="auto">
                  <a:xfrm rot="5400000" flipH="1">
                    <a:off x="544191" y="3001589"/>
                    <a:ext cx="534666" cy="41053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51" name="Picture 16">
                    <a:extLst>
                      <a:ext uri="{FF2B5EF4-FFF2-40B4-BE49-F238E27FC236}">
                        <a16:creationId xmlns:a16="http://schemas.microsoft.com/office/drawing/2014/main" id="{4428FAD3-AF99-31B7-7BA5-1F907C4C0BF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8">
                    <a:lum bright="70000" contrast="-70000"/>
                    <a:extLst>
                      <a:ext uri="{BEBA8EAE-BF5A-486C-A8C5-ECC9F3942E4B}">
                        <a14:imgProps xmlns:a14="http://schemas.microsoft.com/office/drawing/2010/main">
                          <a14:imgLayer r:embed="rId6">
                            <a14:imgEffect>
                              <a14:backgroundRemoval t="23022" b="68345" l="22481" r="73902">
                                <a14:foregroundMark x1="39276" y1="68106" x2="55556" y2="64029"/>
                                <a14:foregroundMark x1="32817" y1="60192" x2="48837" y2="64988"/>
                                <a14:foregroundMark x1="35659" y1="63789" x2="56848" y2="68585"/>
                                <a14:foregroundMark x1="49612" y1="62590" x2="67183" y2="63309"/>
                                <a14:foregroundMark x1="30749" y1="48441" x2="28005" y2="43165"/>
                                <a14:foregroundMark x1="27709" y1="43165" x2="28165" y2="46763"/>
                                <a14:foregroundMark x1="22481" y1="32374" x2="24481" y2="34821"/>
                                <a14:foregroundMark x1="28188" y1="43165" x2="29974" y2="55875"/>
                                <a14:backgroundMark x1="55702" y1="70001" x2="58915" y2="71223"/>
                                <a14:backgroundMark x1="30491" y1="59952" x2="32633" y2="60406"/>
                                <a14:backgroundMark x1="29974" y1="30456" x2="29974" y2="43165"/>
                                <a14:backgroundMark x1="29457" y1="32134" x2="45478" y2="31415"/>
                                <a14:backgroundMark x1="35659" y1="27818" x2="65375" y2="26619"/>
                                <a14:backgroundMark x1="54005" y1="28297" x2="71835" y2="29736"/>
                                <a14:backgroundMark x1="61499" y1="31415" x2="72351" y2="32374"/>
                                <a14:backgroundMark x1="71318" y1="34532" x2="71835" y2="34053"/>
                                <a14:backgroundMark x1="71318" y1="36211" x2="72868" y2="33094"/>
                                <a14:backgroundMark x1="70801" y1="34053" x2="75194" y2="32134"/>
                                <a14:backgroundMark x1="56589" y1="8153" x2="56589" y2="8153"/>
                                <a14:backgroundMark x1="98966" y1="33573" x2="98966" y2="33573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6270" t="35650" r="25676" b="30106"/>
                  <a:stretch/>
                </p:blipFill>
                <p:spPr bwMode="auto">
                  <a:xfrm rot="16200000">
                    <a:off x="435858" y="3001589"/>
                    <a:ext cx="534666" cy="41053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</p:grpSp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00BA5BF8-8EE6-F23B-155F-DEDA3D239307}"/>
                  </a:ext>
                </a:extLst>
              </p:cNvPr>
              <p:cNvGrpSpPr/>
              <p:nvPr/>
            </p:nvGrpSpPr>
            <p:grpSpPr>
              <a:xfrm>
                <a:off x="1521467" y="2904289"/>
                <a:ext cx="970180" cy="605138"/>
                <a:chOff x="1614270" y="2898436"/>
                <a:chExt cx="970180" cy="605138"/>
              </a:xfrm>
            </p:grpSpPr>
            <p:pic>
              <p:nvPicPr>
                <p:cNvPr id="19" name="Picture 16">
                  <a:extLst>
                    <a:ext uri="{FF2B5EF4-FFF2-40B4-BE49-F238E27FC236}">
                      <a16:creationId xmlns:a16="http://schemas.microsoft.com/office/drawing/2014/main" id="{F73803EF-D2BE-2B8F-4056-A0ABCD6054B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9">
                  <a:lum bright="70000" contrast="-70000"/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23022" b="64269" l="24548" r="73902">
                              <a14:foregroundMark x1="46512" y1="23501" x2="56589" y2="25659"/>
                              <a14:foregroundMark x1="33850" y1="31894" x2="30491" y2="33094"/>
                              <a14:foregroundMark x1="29199" y1="34053" x2="27541" y2="35229"/>
                              <a14:foregroundMark x1="68217" y1="34293" x2="70543" y2="34293"/>
                              <a14:foregroundMark x1="48837" y1="26619" x2="61240" y2="30935"/>
                              <a14:foregroundMark x1="61240" y1="29736" x2="71576" y2="31894"/>
                              <a14:foregroundMark x1="67959" y1="31894" x2="73902" y2="34053"/>
                              <a14:backgroundMark x1="37468" y1="63070" x2="58915" y2="71223"/>
                              <a14:backgroundMark x1="43152" y1="62110" x2="63566" y2="62110"/>
                              <a14:backgroundMark x1="30491" y1="59952" x2="39535" y2="61871"/>
                              <a14:backgroundMark x1="29199" y1="49161" x2="28165" y2="43885"/>
                              <a14:backgroundMark x1="27132" y1="38609" x2="27132" y2="39568"/>
                              <a14:backgroundMark x1="27132" y1="37650" x2="27132" y2="37650"/>
                              <a14:backgroundMark x1="27132" y1="35012" x2="24806" y2="38369"/>
                              <a14:backgroundMark x1="66408" y1="50120" x2="65375" y2="52758"/>
                              <a14:backgroundMark x1="66925" y1="49880" x2="66667" y2="50839"/>
                              <a14:backgroundMark x1="44703" y1="51319" x2="39276" y2="50839"/>
                              <a14:backgroundMark x1="40052" y1="52038" x2="36434" y2="49161"/>
                              <a14:backgroundMark x1="36176" y1="53237" x2="32558" y2="54197"/>
                              <a14:backgroundMark x1="35917" y1="53717" x2="34367" y2="50360"/>
                              <a14:backgroundMark x1="35659" y1="52278" x2="31266" y2="49400"/>
                              <a14:backgroundMark x1="35659" y1="50120" x2="31783" y2="50120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270" t="21870" r="25676" b="49619"/>
                <a:stretch/>
              </p:blipFill>
              <p:spPr bwMode="auto">
                <a:xfrm rot="5400000" flipH="1">
                  <a:off x="1451704" y="3061002"/>
                  <a:ext cx="605138" cy="28000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6" name="Picture 16">
                  <a:extLst>
                    <a:ext uri="{FF2B5EF4-FFF2-40B4-BE49-F238E27FC236}">
                      <a16:creationId xmlns:a16="http://schemas.microsoft.com/office/drawing/2014/main" id="{A22E8603-13B8-6A13-473A-8AD0AA20617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9">
                  <a:lum bright="70000" contrast="-70000"/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23022" b="64269" l="24548" r="73902">
                              <a14:foregroundMark x1="46512" y1="23501" x2="56589" y2="25659"/>
                              <a14:foregroundMark x1="33850" y1="31894" x2="30491" y2="33094"/>
                              <a14:foregroundMark x1="29199" y1="34053" x2="27541" y2="35229"/>
                              <a14:foregroundMark x1="68217" y1="34293" x2="70543" y2="34293"/>
                              <a14:foregroundMark x1="48837" y1="26619" x2="61240" y2="30935"/>
                              <a14:foregroundMark x1="61240" y1="29736" x2="71576" y2="31894"/>
                              <a14:foregroundMark x1="67959" y1="31894" x2="73902" y2="34053"/>
                              <a14:backgroundMark x1="37468" y1="63070" x2="58915" y2="71223"/>
                              <a14:backgroundMark x1="43152" y1="62110" x2="63566" y2="62110"/>
                              <a14:backgroundMark x1="30491" y1="59952" x2="39535" y2="61871"/>
                              <a14:backgroundMark x1="29199" y1="49161" x2="28165" y2="43885"/>
                              <a14:backgroundMark x1="27132" y1="38609" x2="27132" y2="39568"/>
                              <a14:backgroundMark x1="27132" y1="37650" x2="27132" y2="37650"/>
                              <a14:backgroundMark x1="27132" y1="35012" x2="24806" y2="38369"/>
                              <a14:backgroundMark x1="66408" y1="50120" x2="65375" y2="52758"/>
                              <a14:backgroundMark x1="66925" y1="49880" x2="66667" y2="50839"/>
                              <a14:backgroundMark x1="44703" y1="51319" x2="39276" y2="50839"/>
                              <a14:backgroundMark x1="40052" y1="52038" x2="36434" y2="49161"/>
                              <a14:backgroundMark x1="36176" y1="53237" x2="32558" y2="54197"/>
                              <a14:backgroundMark x1="35917" y1="53717" x2="34367" y2="50360"/>
                              <a14:backgroundMark x1="35659" y1="52278" x2="31266" y2="49400"/>
                              <a14:backgroundMark x1="35659" y1="50120" x2="31783" y2="50120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270" t="21870" r="25676" b="49619"/>
                <a:stretch/>
              </p:blipFill>
              <p:spPr bwMode="auto">
                <a:xfrm rot="16200000">
                  <a:off x="2141879" y="3061002"/>
                  <a:ext cx="605138" cy="28000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pic>
          <p:nvPicPr>
            <p:cNvPr id="59" name="Picture 6">
              <a:extLst>
                <a:ext uri="{FF2B5EF4-FFF2-40B4-BE49-F238E27FC236}">
                  <a16:creationId xmlns:a16="http://schemas.microsoft.com/office/drawing/2014/main" id="{4D1A47DC-97B9-CD94-CF16-C4A8E50080F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28" t="7528" r="6504" b="6504"/>
            <a:stretch/>
          </p:blipFill>
          <p:spPr bwMode="auto">
            <a:xfrm>
              <a:off x="4016799" y="3952346"/>
              <a:ext cx="732128" cy="732128"/>
            </a:xfrm>
            <a:prstGeom prst="rect">
              <a:avLst/>
            </a:prstGeom>
            <a:noFill/>
            <a:effectLst>
              <a:glow rad="38100">
                <a:schemeClr val="accent3"/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1" name="Picture 2">
              <a:extLst>
                <a:ext uri="{FF2B5EF4-FFF2-40B4-BE49-F238E27FC236}">
                  <a16:creationId xmlns:a16="http://schemas.microsoft.com/office/drawing/2014/main" id="{B2D0EA0A-BADE-ED1B-70A5-9954C591CF2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78" t="23411" r="52316" b="25014"/>
            <a:stretch/>
          </p:blipFill>
          <p:spPr bwMode="auto">
            <a:xfrm>
              <a:off x="2997119" y="2372508"/>
              <a:ext cx="500191" cy="575764"/>
            </a:xfrm>
            <a:prstGeom prst="rect">
              <a:avLst/>
            </a:prstGeom>
            <a:noFill/>
            <a:effectLst>
              <a:glow rad="38100">
                <a:srgbClr val="760000"/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15C27374-5B1D-F16D-46B3-6EDFBEB869F6}"/>
                </a:ext>
              </a:extLst>
            </p:cNvPr>
            <p:cNvGrpSpPr/>
            <p:nvPr/>
          </p:nvGrpSpPr>
          <p:grpSpPr>
            <a:xfrm>
              <a:off x="3013974" y="3175672"/>
              <a:ext cx="466481" cy="637707"/>
              <a:chOff x="452475" y="2783773"/>
              <a:chExt cx="618971" cy="846171"/>
            </a:xfrm>
            <a:effectLst>
              <a:glow rad="38100">
                <a:schemeClr val="accent1">
                  <a:lumMod val="75000"/>
                </a:schemeClr>
              </a:glow>
            </a:effectLst>
          </p:grpSpPr>
          <p:grpSp>
            <p:nvGrpSpPr>
              <p:cNvPr id="63" name="그룹 62">
                <a:extLst>
                  <a:ext uri="{FF2B5EF4-FFF2-40B4-BE49-F238E27FC236}">
                    <a16:creationId xmlns:a16="http://schemas.microsoft.com/office/drawing/2014/main" id="{FD4321B7-50FD-9AF3-2CED-F06542258EE0}"/>
                  </a:ext>
                </a:extLst>
              </p:cNvPr>
              <p:cNvGrpSpPr/>
              <p:nvPr/>
            </p:nvGrpSpPr>
            <p:grpSpPr>
              <a:xfrm>
                <a:off x="452475" y="2783773"/>
                <a:ext cx="618971" cy="846171"/>
                <a:chOff x="297325" y="3024775"/>
                <a:chExt cx="618971" cy="846171"/>
              </a:xfrm>
            </p:grpSpPr>
            <p:pic>
              <p:nvPicPr>
                <p:cNvPr id="67" name="Picture 16">
                  <a:extLst>
                    <a:ext uri="{FF2B5EF4-FFF2-40B4-BE49-F238E27FC236}">
                      <a16:creationId xmlns:a16="http://schemas.microsoft.com/office/drawing/2014/main" id="{595138E4-35A5-C3DC-8ED1-4F26F37BE48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5">
                  <a:lum bright="70000" contrast="-70000"/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23022" b="64269" l="24548" r="73902">
                              <a14:foregroundMark x1="46512" y1="23501" x2="56589" y2="25659"/>
                              <a14:foregroundMark x1="33850" y1="31894" x2="30491" y2="33094"/>
                              <a14:foregroundMark x1="29199" y1="34053" x2="27541" y2="35229"/>
                              <a14:foregroundMark x1="68217" y1="34293" x2="70543" y2="34293"/>
                              <a14:foregroundMark x1="48837" y1="26619" x2="61240" y2="30935"/>
                              <a14:foregroundMark x1="61240" y1="29736" x2="71576" y2="31894"/>
                              <a14:foregroundMark x1="67959" y1="31894" x2="73902" y2="34053"/>
                              <a14:backgroundMark x1="37468" y1="63070" x2="58915" y2="71223"/>
                              <a14:backgroundMark x1="43152" y1="62110" x2="63566" y2="62110"/>
                              <a14:backgroundMark x1="30491" y1="59952" x2="39535" y2="61871"/>
                              <a14:backgroundMark x1="29199" y1="49161" x2="28165" y2="43885"/>
                              <a14:backgroundMark x1="27132" y1="38609" x2="27132" y2="39568"/>
                              <a14:backgroundMark x1="27132" y1="37650" x2="27132" y2="37650"/>
                              <a14:backgroundMark x1="27132" y1="35012" x2="24806" y2="3836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270" t="21870" r="25676" b="30106"/>
                <a:stretch/>
              </p:blipFill>
              <p:spPr bwMode="auto">
                <a:xfrm rot="10800000">
                  <a:off x="297325" y="3399300"/>
                  <a:ext cx="618971" cy="47164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8" name="Picture 16">
                  <a:extLst>
                    <a:ext uri="{FF2B5EF4-FFF2-40B4-BE49-F238E27FC236}">
                      <a16:creationId xmlns:a16="http://schemas.microsoft.com/office/drawing/2014/main" id="{D34C22DA-1586-05B8-D06B-C3BA8D590C8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7">
                  <a:lum bright="70000" contrast="-70000"/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23022" b="64269" l="27649" r="71835">
                              <a14:foregroundMark x1="43669" y1="28058" x2="72093" y2="29017"/>
                              <a14:foregroundMark x1="47287" y1="24700" x2="53488" y2="23501"/>
                              <a14:foregroundMark x1="53230" y1="25420" x2="63307" y2="28058"/>
                              <a14:foregroundMark x1="31266" y1="32134" x2="30715" y2="35286"/>
                              <a14:foregroundMark x1="29199" y1="32134" x2="30048" y2="34160"/>
                              <a14:foregroundMark x1="27649" y1="33813" x2="27649" y2="34969"/>
                              <a14:foregroundMark x1="63566" y1="55875" x2="63566" y2="55875"/>
                              <a14:foregroundMark x1="64341" y1="55396" x2="64109" y2="56041"/>
                              <a14:backgroundMark x1="34367" y1="59712" x2="29716" y2="56115"/>
                              <a14:backgroundMark x1="32041" y1="52998" x2="30233" y2="53237"/>
                              <a14:backgroundMark x1="30491" y1="47482" x2="31783" y2="54916"/>
                              <a14:backgroundMark x1="26098" y1="35492" x2="33075" y2="52518"/>
                              <a14:backgroundMark x1="25840" y1="41247" x2="36434" y2="60671"/>
                              <a14:backgroundMark x1="31008" y1="57794" x2="40310" y2="62830"/>
                              <a14:backgroundMark x1="35917" y1="59233" x2="51421" y2="64269"/>
                              <a14:backgroundMark x1="33592" y1="59233" x2="44444" y2="59952"/>
                              <a14:backgroundMark x1="34625" y1="59952" x2="61240" y2="63549"/>
                              <a14:backgroundMark x1="54264" y1="58993" x2="70801" y2="68345"/>
                              <a14:backgroundMark x1="58140" y1="58993" x2="74677" y2="60911"/>
                              <a14:backgroundMark x1="63307" y1="59952" x2="73902" y2="51559"/>
                              <a14:backgroundMark x1="60724" y1="62590" x2="71059" y2="54436"/>
                              <a14:backgroundMark x1="62791" y1="60911" x2="70026" y2="54436"/>
                              <a14:backgroundMark x1="66925" y1="55875" x2="70026" y2="43165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270" t="21870" r="25676" b="30106"/>
                <a:stretch/>
              </p:blipFill>
              <p:spPr bwMode="auto">
                <a:xfrm flipH="1">
                  <a:off x="297325" y="3024775"/>
                  <a:ext cx="618971" cy="47164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64" name="그룹 63">
                <a:extLst>
                  <a:ext uri="{FF2B5EF4-FFF2-40B4-BE49-F238E27FC236}">
                    <a16:creationId xmlns:a16="http://schemas.microsoft.com/office/drawing/2014/main" id="{BB475315-6DA4-79E0-8677-F541F6A13B21}"/>
                  </a:ext>
                </a:extLst>
              </p:cNvPr>
              <p:cNvGrpSpPr/>
              <p:nvPr/>
            </p:nvGrpSpPr>
            <p:grpSpPr>
              <a:xfrm>
                <a:off x="502524" y="2939526"/>
                <a:ext cx="518872" cy="534666"/>
                <a:chOff x="497921" y="2939526"/>
                <a:chExt cx="518872" cy="534666"/>
              </a:xfrm>
            </p:grpSpPr>
            <p:pic>
              <p:nvPicPr>
                <p:cNvPr id="65" name="Picture 16">
                  <a:extLst>
                    <a:ext uri="{FF2B5EF4-FFF2-40B4-BE49-F238E27FC236}">
                      <a16:creationId xmlns:a16="http://schemas.microsoft.com/office/drawing/2014/main" id="{6E4741DF-2BC1-6A48-1A56-6C1669FA78D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8">
                  <a:lum bright="70000" contrast="-70000"/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23022" b="68345" l="22481" r="73902">
                              <a14:foregroundMark x1="39276" y1="68106" x2="55556" y2="64029"/>
                              <a14:foregroundMark x1="32817" y1="60192" x2="48837" y2="64988"/>
                              <a14:foregroundMark x1="35659" y1="63789" x2="56848" y2="68585"/>
                              <a14:foregroundMark x1="49612" y1="62590" x2="67183" y2="63309"/>
                              <a14:foregroundMark x1="30749" y1="48441" x2="28005" y2="43165"/>
                              <a14:foregroundMark x1="27709" y1="43165" x2="28165" y2="46763"/>
                              <a14:foregroundMark x1="22481" y1="32374" x2="24481" y2="34821"/>
                              <a14:foregroundMark x1="28188" y1="43165" x2="29974" y2="55875"/>
                              <a14:backgroundMark x1="55702" y1="70001" x2="58915" y2="71223"/>
                              <a14:backgroundMark x1="30491" y1="59952" x2="32633" y2="60406"/>
                              <a14:backgroundMark x1="29974" y1="30456" x2="29974" y2="43165"/>
                              <a14:backgroundMark x1="29457" y1="32134" x2="45478" y2="31415"/>
                              <a14:backgroundMark x1="35659" y1="27818" x2="65375" y2="26619"/>
                              <a14:backgroundMark x1="54005" y1="28297" x2="71835" y2="29736"/>
                              <a14:backgroundMark x1="61499" y1="31415" x2="72351" y2="32374"/>
                              <a14:backgroundMark x1="71318" y1="34532" x2="71835" y2="34053"/>
                              <a14:backgroundMark x1="71318" y1="36211" x2="72868" y2="33094"/>
                              <a14:backgroundMark x1="70801" y1="34053" x2="75194" y2="32134"/>
                              <a14:backgroundMark x1="56589" y1="8153" x2="56589" y2="8153"/>
                              <a14:backgroundMark x1="98966" y1="33573" x2="98966" y2="33573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270" t="35650" r="25676" b="30106"/>
                <a:stretch/>
              </p:blipFill>
              <p:spPr bwMode="auto">
                <a:xfrm rot="5400000" flipH="1">
                  <a:off x="544191" y="3001589"/>
                  <a:ext cx="534666" cy="41053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6" name="Picture 16">
                  <a:extLst>
                    <a:ext uri="{FF2B5EF4-FFF2-40B4-BE49-F238E27FC236}">
                      <a16:creationId xmlns:a16="http://schemas.microsoft.com/office/drawing/2014/main" id="{F323999B-6583-01A6-A143-722A434815A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8">
                  <a:lum bright="70000" contrast="-70000"/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23022" b="68345" l="22481" r="73902">
                              <a14:foregroundMark x1="39276" y1="68106" x2="55556" y2="64029"/>
                              <a14:foregroundMark x1="32817" y1="60192" x2="48837" y2="64988"/>
                              <a14:foregroundMark x1="35659" y1="63789" x2="56848" y2="68585"/>
                              <a14:foregroundMark x1="49612" y1="62590" x2="67183" y2="63309"/>
                              <a14:foregroundMark x1="30749" y1="48441" x2="28005" y2="43165"/>
                              <a14:foregroundMark x1="27709" y1="43165" x2="28165" y2="46763"/>
                              <a14:foregroundMark x1="22481" y1="32374" x2="24481" y2="34821"/>
                              <a14:foregroundMark x1="28188" y1="43165" x2="29974" y2="55875"/>
                              <a14:backgroundMark x1="55702" y1="70001" x2="58915" y2="71223"/>
                              <a14:backgroundMark x1="30491" y1="59952" x2="32633" y2="60406"/>
                              <a14:backgroundMark x1="29974" y1="30456" x2="29974" y2="43165"/>
                              <a14:backgroundMark x1="29457" y1="32134" x2="45478" y2="31415"/>
                              <a14:backgroundMark x1="35659" y1="27818" x2="65375" y2="26619"/>
                              <a14:backgroundMark x1="54005" y1="28297" x2="71835" y2="29736"/>
                              <a14:backgroundMark x1="61499" y1="31415" x2="72351" y2="32374"/>
                              <a14:backgroundMark x1="71318" y1="34532" x2="71835" y2="34053"/>
                              <a14:backgroundMark x1="71318" y1="36211" x2="72868" y2="33094"/>
                              <a14:backgroundMark x1="70801" y1="34053" x2="75194" y2="32134"/>
                              <a14:backgroundMark x1="56589" y1="8153" x2="56589" y2="8153"/>
                              <a14:backgroundMark x1="98966" y1="33573" x2="98966" y2="33573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270" t="35650" r="25676" b="30106"/>
                <a:stretch/>
              </p:blipFill>
              <p:spPr bwMode="auto">
                <a:xfrm rot="16200000">
                  <a:off x="435858" y="3001589"/>
                  <a:ext cx="534666" cy="41053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pic>
          <p:nvPicPr>
            <p:cNvPr id="60" name="그림 59" descr="상징, 그래픽, 폰트, 클립아트이(가) 표시된 사진&#10;&#10;자동 생성된 설명">
              <a:extLst>
                <a:ext uri="{FF2B5EF4-FFF2-40B4-BE49-F238E27FC236}">
                  <a16:creationId xmlns:a16="http://schemas.microsoft.com/office/drawing/2014/main" id="{F34324B1-40A7-4032-AC9C-20592F8C724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clrChange>
                <a:clrFrom>
                  <a:srgbClr val="212227"/>
                </a:clrFrom>
                <a:clrTo>
                  <a:srgbClr val="212227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86583" y="4057777"/>
              <a:ext cx="721262" cy="521266"/>
            </a:xfrm>
            <a:prstGeom prst="rect">
              <a:avLst/>
            </a:prstGeom>
            <a:effectLst>
              <a:glow rad="38100">
                <a:schemeClr val="accent3"/>
              </a:glow>
            </a:effectLst>
          </p:spPr>
        </p:pic>
        <p:pic>
          <p:nvPicPr>
            <p:cNvPr id="1045" name="그림 1044" descr="그림, 상징, 원, 스케치이(가) 표시된 사진&#10;&#10;자동 생성된 설명">
              <a:extLst>
                <a:ext uri="{FF2B5EF4-FFF2-40B4-BE49-F238E27FC236}">
                  <a16:creationId xmlns:a16="http://schemas.microsoft.com/office/drawing/2014/main" id="{14F05A72-66CC-FF49-983F-097D13DC7D4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14627" y="4788192"/>
              <a:ext cx="736472" cy="736472"/>
            </a:xfrm>
            <a:prstGeom prst="rect">
              <a:avLst/>
            </a:prstGeom>
            <a:effectLst>
              <a:glow rad="38100">
                <a:schemeClr val="tx1"/>
              </a:glow>
            </a:effectLst>
          </p:spPr>
        </p:pic>
        <p:pic>
          <p:nvPicPr>
            <p:cNvPr id="1043" name="그림 1042" descr="클립아트, 그림, 상징, 디자인이(가) 표시된 사진&#10;&#10;자동 생성된 설명">
              <a:extLst>
                <a:ext uri="{FF2B5EF4-FFF2-40B4-BE49-F238E27FC236}">
                  <a16:creationId xmlns:a16="http://schemas.microsoft.com/office/drawing/2014/main" id="{AB8FC20F-8E06-08F1-DE20-15FC204AA89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41074" y="4850288"/>
              <a:ext cx="612281" cy="612281"/>
            </a:xfrm>
            <a:prstGeom prst="rect">
              <a:avLst/>
            </a:prstGeom>
            <a:effectLst>
              <a:glow rad="38100">
                <a:schemeClr val="tx1"/>
              </a:glow>
            </a:effectLst>
          </p:spPr>
        </p:pic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8BE803FB-4F34-9841-2024-362840F37670}"/>
              </a:ext>
            </a:extLst>
          </p:cNvPr>
          <p:cNvSpPr txBox="1"/>
          <p:nvPr/>
        </p:nvSpPr>
        <p:spPr>
          <a:xfrm>
            <a:off x="1450975" y="5917042"/>
            <a:ext cx="5574260" cy="464230"/>
          </a:xfrm>
          <a:prstGeom prst="rect">
            <a:avLst/>
          </a:prstGeom>
          <a:noFill/>
        </p:spPr>
        <p:txBody>
          <a:bodyPr wrap="none" lIns="180000" rIns="0" rtlCol="0">
            <a:spAutoFit/>
          </a:bodyPr>
          <a:lstStyle/>
          <a:p>
            <a:pPr marL="171450" indent="-171450">
              <a:spcAft>
                <a:spcPts val="500"/>
              </a:spcAft>
              <a:buBlip>
                <a:blip r:embed="rId3"/>
              </a:buBlip>
            </a:pPr>
            <a:r>
              <a:rPr lang="ko-KR" altLang="en-US" sz="1000" dirty="0">
                <a:solidFill>
                  <a:srgbClr val="E87EF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단일 기호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는 해당 양상을 </a:t>
            </a:r>
            <a:r>
              <a:rPr lang="ko-KR" altLang="en-US" sz="1000" dirty="0">
                <a:solidFill>
                  <a:srgbClr val="E87EF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첫 </a:t>
            </a:r>
            <a:r>
              <a:rPr lang="ko-KR" altLang="en-US" sz="1000" dirty="0" err="1">
                <a:solidFill>
                  <a:srgbClr val="E87EF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번째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로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기록할 시 적용 되는 기호로 게이지의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en-US" altLang="ko-KR" sz="1000" dirty="0" err="1">
                <a:solidFill>
                  <a:srgbClr val="E87EF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Slot_L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/</a:t>
            </a:r>
            <a:r>
              <a:rPr lang="en-US" altLang="ko-KR" sz="1000" dirty="0" err="1">
                <a:solidFill>
                  <a:srgbClr val="E87EF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Slot_R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에 표시됩니다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 marL="171450" indent="-171450">
              <a:spcAft>
                <a:spcPts val="500"/>
              </a:spcAft>
              <a:buBlip>
                <a:blip r:embed="rId3"/>
              </a:buBlip>
            </a:pPr>
            <a:r>
              <a:rPr lang="ko-KR" altLang="en-US" sz="1000" dirty="0">
                <a:solidFill>
                  <a:srgbClr val="E87EF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완성 기호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는 </a:t>
            </a:r>
            <a:r>
              <a:rPr lang="ko-KR" altLang="en-US" sz="1000" dirty="0">
                <a:solidFill>
                  <a:srgbClr val="E87EF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같은 양상을 연속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으로 두 번 기록할 시 적용 되는 기호로 게이지의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en-US" altLang="ko-KR" sz="1000" dirty="0" err="1">
                <a:solidFill>
                  <a:srgbClr val="E87EF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Slot_M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에 표시됩니다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780B1903-6753-E0D6-4EB0-704AE2B75798}"/>
              </a:ext>
            </a:extLst>
          </p:cNvPr>
          <p:cNvGrpSpPr/>
          <p:nvPr/>
        </p:nvGrpSpPr>
        <p:grpSpPr>
          <a:xfrm>
            <a:off x="9310406" y="4169469"/>
            <a:ext cx="2583529" cy="1630193"/>
            <a:chOff x="9310406" y="4169469"/>
            <a:chExt cx="2583529" cy="1630193"/>
          </a:xfrm>
        </p:grpSpPr>
        <p:sp>
          <p:nvSpPr>
            <p:cNvPr id="1095" name="TextBox 1094">
              <a:extLst>
                <a:ext uri="{FF2B5EF4-FFF2-40B4-BE49-F238E27FC236}">
                  <a16:creationId xmlns:a16="http://schemas.microsoft.com/office/drawing/2014/main" id="{5E5EF087-890F-D53F-3FA2-3F51F5BFBE0E}"/>
                </a:ext>
              </a:extLst>
            </p:cNvPr>
            <p:cNvSpPr txBox="1"/>
            <p:nvPr/>
          </p:nvSpPr>
          <p:spPr>
            <a:xfrm>
              <a:off x="10049134" y="5630385"/>
              <a:ext cx="1106072" cy="169277"/>
            </a:xfrm>
            <a:prstGeom prst="rect">
              <a:avLst/>
            </a:prstGeom>
            <a:noFill/>
          </p:spPr>
          <p:txBody>
            <a:bodyPr wrap="none" lIns="0" rIns="0" bIns="0" rtlCol="0">
              <a:spAutoFit/>
            </a:bodyPr>
            <a:lstStyle/>
            <a:p>
              <a:pPr algn="ctr">
                <a:spcAft>
                  <a:spcPts val="500"/>
                </a:spcAft>
              </a:pPr>
              <a:r>
                <a:rPr lang="en-US" altLang="ko-KR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[ </a:t>
              </a:r>
              <a:r>
                <a:rPr lang="ko-KR" altLang="en-US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서로 같은 양상 기록 예시 </a:t>
              </a:r>
              <a:r>
                <a:rPr lang="en-US" altLang="ko-KR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]</a:t>
              </a:r>
            </a:p>
          </p:txBody>
        </p: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8F19C573-5E4F-320E-8108-CBB3609A1CC9}"/>
                </a:ext>
              </a:extLst>
            </p:cNvPr>
            <p:cNvGrpSpPr/>
            <p:nvPr/>
          </p:nvGrpSpPr>
          <p:grpSpPr>
            <a:xfrm>
              <a:off x="9310406" y="4169469"/>
              <a:ext cx="2583529" cy="1401971"/>
              <a:chOff x="9310406" y="4169469"/>
              <a:chExt cx="2583529" cy="1401971"/>
            </a:xfrm>
          </p:grpSpPr>
          <p:sp>
            <p:nvSpPr>
              <p:cNvPr id="1099" name="화살표: 오른쪽 1098">
                <a:extLst>
                  <a:ext uri="{FF2B5EF4-FFF2-40B4-BE49-F238E27FC236}">
                    <a16:creationId xmlns:a16="http://schemas.microsoft.com/office/drawing/2014/main" id="{28385C0E-27EF-DF7B-AE97-F5D1303E1B03}"/>
                  </a:ext>
                </a:extLst>
              </p:cNvPr>
              <p:cNvSpPr/>
              <p:nvPr/>
            </p:nvSpPr>
            <p:spPr>
              <a:xfrm>
                <a:off x="10468292" y="5005527"/>
                <a:ext cx="267757" cy="134249"/>
              </a:xfrm>
              <a:prstGeom prst="rightArrow">
                <a:avLst/>
              </a:prstGeom>
              <a:solidFill>
                <a:srgbClr val="605550"/>
              </a:solidFill>
              <a:ln w="3175">
                <a:solidFill>
                  <a:srgbClr val="D4CFC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096" name="그룹 1095">
                <a:extLst>
                  <a:ext uri="{FF2B5EF4-FFF2-40B4-BE49-F238E27FC236}">
                    <a16:creationId xmlns:a16="http://schemas.microsoft.com/office/drawing/2014/main" id="{6D08F51C-717D-5123-0975-FA1112E71E2B}"/>
                  </a:ext>
                </a:extLst>
              </p:cNvPr>
              <p:cNvGrpSpPr/>
              <p:nvPr/>
            </p:nvGrpSpPr>
            <p:grpSpPr>
              <a:xfrm>
                <a:off x="9310406" y="4169469"/>
                <a:ext cx="1076594" cy="1401971"/>
                <a:chOff x="9310406" y="4296628"/>
                <a:chExt cx="1076594" cy="1401971"/>
              </a:xfrm>
            </p:grpSpPr>
            <p:grpSp>
              <p:nvGrpSpPr>
                <p:cNvPr id="1053" name="그룹 1052">
                  <a:extLst>
                    <a:ext uri="{FF2B5EF4-FFF2-40B4-BE49-F238E27FC236}">
                      <a16:creationId xmlns:a16="http://schemas.microsoft.com/office/drawing/2014/main" id="{601C98C5-35B8-D270-3AC3-AB87C4B62730}"/>
                    </a:ext>
                  </a:extLst>
                </p:cNvPr>
                <p:cNvGrpSpPr/>
                <p:nvPr/>
              </p:nvGrpSpPr>
              <p:grpSpPr>
                <a:xfrm>
                  <a:off x="9310406" y="4643263"/>
                  <a:ext cx="1076594" cy="1055336"/>
                  <a:chOff x="9411090" y="2585147"/>
                  <a:chExt cx="1076594" cy="1055336"/>
                </a:xfrm>
              </p:grpSpPr>
              <p:pic>
                <p:nvPicPr>
                  <p:cNvPr id="1054" name="그림 1053">
                    <a:extLst>
                      <a:ext uri="{FF2B5EF4-FFF2-40B4-BE49-F238E27FC236}">
                        <a16:creationId xmlns:a16="http://schemas.microsoft.com/office/drawing/2014/main" id="{941E586C-DF08-FB8D-0448-9256E313300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/>
                </p:blipFill>
                <p:spPr>
                  <a:xfrm>
                    <a:off x="9411090" y="2585147"/>
                    <a:ext cx="1076594" cy="1055336"/>
                  </a:xfrm>
                  <a:prstGeom prst="rect">
                    <a:avLst/>
                  </a:prstGeom>
                </p:spPr>
              </p:pic>
              <p:sp>
                <p:nvSpPr>
                  <p:cNvPr id="1055" name="별: 꼭짓점 4개 1054">
                    <a:extLst>
                      <a:ext uri="{FF2B5EF4-FFF2-40B4-BE49-F238E27FC236}">
                        <a16:creationId xmlns:a16="http://schemas.microsoft.com/office/drawing/2014/main" id="{752CB49F-F26D-7BD9-18FB-CBD205355E30}"/>
                      </a:ext>
                    </a:extLst>
                  </p:cNvPr>
                  <p:cNvSpPr/>
                  <p:nvPr/>
                </p:nvSpPr>
                <p:spPr>
                  <a:xfrm>
                    <a:off x="9833971" y="3384844"/>
                    <a:ext cx="230832" cy="230832"/>
                  </a:xfrm>
                  <a:prstGeom prst="star4">
                    <a:avLst/>
                  </a:prstGeom>
                  <a:solidFill>
                    <a:schemeClr val="bg1">
                      <a:lumMod val="50000"/>
                    </a:schemeClr>
                  </a:solidFill>
                  <a:ln w="6350">
                    <a:solidFill>
                      <a:srgbClr val="00206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grpSp>
                <p:nvGrpSpPr>
                  <p:cNvPr id="1056" name="그룹 1055">
                    <a:extLst>
                      <a:ext uri="{FF2B5EF4-FFF2-40B4-BE49-F238E27FC236}">
                        <a16:creationId xmlns:a16="http://schemas.microsoft.com/office/drawing/2014/main" id="{125A3849-FAED-465A-4AB5-662D6FA2044F}"/>
                      </a:ext>
                    </a:extLst>
                  </p:cNvPr>
                  <p:cNvGrpSpPr/>
                  <p:nvPr/>
                </p:nvGrpSpPr>
                <p:grpSpPr>
                  <a:xfrm>
                    <a:off x="9620545" y="2927045"/>
                    <a:ext cx="271781" cy="371540"/>
                    <a:chOff x="452475" y="2783773"/>
                    <a:chExt cx="618971" cy="846171"/>
                  </a:xfrm>
                  <a:effectLst>
                    <a:glow rad="25400">
                      <a:schemeClr val="accent1"/>
                    </a:glow>
                  </a:effectLst>
                </p:grpSpPr>
                <p:grpSp>
                  <p:nvGrpSpPr>
                    <p:cNvPr id="1057" name="그룹 1056">
                      <a:extLst>
                        <a:ext uri="{FF2B5EF4-FFF2-40B4-BE49-F238E27FC236}">
                          <a16:creationId xmlns:a16="http://schemas.microsoft.com/office/drawing/2014/main" id="{AD83BF1D-DF57-EEA7-3DB2-E491B8B2A17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52475" y="2783773"/>
                      <a:ext cx="618971" cy="846171"/>
                      <a:chOff x="297325" y="3024775"/>
                      <a:chExt cx="618971" cy="846171"/>
                    </a:xfrm>
                  </p:grpSpPr>
                  <p:pic>
                    <p:nvPicPr>
                      <p:cNvPr id="1068" name="Picture 16">
                        <a:extLst>
                          <a:ext uri="{FF2B5EF4-FFF2-40B4-BE49-F238E27FC236}">
                            <a16:creationId xmlns:a16="http://schemas.microsoft.com/office/drawing/2014/main" id="{242AFC45-5564-97D3-5CB5-5E4CA41589B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5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4269" l="24548" r="73902">
                                    <a14:foregroundMark x1="46512" y1="23501" x2="56589" y2="25659"/>
                                    <a14:foregroundMark x1="33850" y1="31894" x2="30491" y2="33094"/>
                                    <a14:foregroundMark x1="29199" y1="34053" x2="27541" y2="35229"/>
                                    <a14:foregroundMark x1="68217" y1="34293" x2="70543" y2="34293"/>
                                    <a14:foregroundMark x1="48837" y1="26619" x2="61240" y2="30935"/>
                                    <a14:foregroundMark x1="61240" y1="29736" x2="71576" y2="31894"/>
                                    <a14:foregroundMark x1="67959" y1="31894" x2="73902" y2="34053"/>
                                    <a14:backgroundMark x1="37468" y1="63070" x2="58915" y2="71223"/>
                                    <a14:backgroundMark x1="43152" y1="62110" x2="63566" y2="62110"/>
                                    <a14:backgroundMark x1="30491" y1="59952" x2="39535" y2="61871"/>
                                    <a14:backgroundMark x1="29199" y1="49161" x2="28165" y2="43885"/>
                                    <a14:backgroundMark x1="27132" y1="38609" x2="27132" y2="39568"/>
                                    <a14:backgroundMark x1="27132" y1="37650" x2="27132" y2="37650"/>
                                    <a14:backgroundMark x1="27132" y1="35012" x2="24806" y2="38369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21870" r="25676" b="30106"/>
                      <a:stretch/>
                    </p:blipFill>
                    <p:spPr bwMode="auto">
                      <a:xfrm rot="10800000">
                        <a:off x="297325" y="3399300"/>
                        <a:ext cx="618971" cy="47164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069" name="Picture 16">
                        <a:extLst>
                          <a:ext uri="{FF2B5EF4-FFF2-40B4-BE49-F238E27FC236}">
                            <a16:creationId xmlns:a16="http://schemas.microsoft.com/office/drawing/2014/main" id="{01E11C9E-DA9B-2208-ECBD-62D5AA1A01F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7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4269" l="27649" r="71835">
                                    <a14:foregroundMark x1="43669" y1="28058" x2="72093" y2="29017"/>
                                    <a14:foregroundMark x1="47287" y1="24700" x2="53488" y2="23501"/>
                                    <a14:foregroundMark x1="53230" y1="25420" x2="63307" y2="28058"/>
                                    <a14:foregroundMark x1="31266" y1="32134" x2="30715" y2="35286"/>
                                    <a14:foregroundMark x1="29199" y1="32134" x2="30048" y2="34160"/>
                                    <a14:foregroundMark x1="27649" y1="33813" x2="27649" y2="34969"/>
                                    <a14:foregroundMark x1="63566" y1="55875" x2="63566" y2="55875"/>
                                    <a14:foregroundMark x1="64341" y1="55396" x2="64109" y2="56041"/>
                                    <a14:backgroundMark x1="34367" y1="59712" x2="29716" y2="56115"/>
                                    <a14:backgroundMark x1="32041" y1="52998" x2="30233" y2="53237"/>
                                    <a14:backgroundMark x1="30491" y1="47482" x2="31783" y2="54916"/>
                                    <a14:backgroundMark x1="26098" y1="35492" x2="33075" y2="52518"/>
                                    <a14:backgroundMark x1="25840" y1="41247" x2="36434" y2="60671"/>
                                    <a14:backgroundMark x1="31008" y1="57794" x2="40310" y2="62830"/>
                                    <a14:backgroundMark x1="35917" y1="59233" x2="51421" y2="64269"/>
                                    <a14:backgroundMark x1="33592" y1="59233" x2="44444" y2="59952"/>
                                    <a14:backgroundMark x1="34625" y1="59952" x2="61240" y2="63549"/>
                                    <a14:backgroundMark x1="54264" y1="58993" x2="70801" y2="68345"/>
                                    <a14:backgroundMark x1="58140" y1="58993" x2="74677" y2="60911"/>
                                    <a14:backgroundMark x1="63307" y1="59952" x2="73902" y2="51559"/>
                                    <a14:backgroundMark x1="60724" y1="62590" x2="71059" y2="54436"/>
                                    <a14:backgroundMark x1="62791" y1="60911" x2="70026" y2="54436"/>
                                    <a14:backgroundMark x1="66925" y1="55875" x2="70026" y2="43165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21870" r="25676" b="30106"/>
                      <a:stretch/>
                    </p:blipFill>
                    <p:spPr bwMode="auto">
                      <a:xfrm flipH="1">
                        <a:off x="297325" y="3024775"/>
                        <a:ext cx="618971" cy="47164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grpSp>
                  <p:nvGrpSpPr>
                    <p:cNvPr id="1058" name="그룹 1057">
                      <a:extLst>
                        <a:ext uri="{FF2B5EF4-FFF2-40B4-BE49-F238E27FC236}">
                          <a16:creationId xmlns:a16="http://schemas.microsoft.com/office/drawing/2014/main" id="{1EA2AE41-77D4-6CEA-DA1C-4F268F839B3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02524" y="2939526"/>
                      <a:ext cx="518872" cy="534666"/>
                      <a:chOff x="497921" y="2939526"/>
                      <a:chExt cx="518872" cy="534666"/>
                    </a:xfrm>
                  </p:grpSpPr>
                  <p:pic>
                    <p:nvPicPr>
                      <p:cNvPr id="1059" name="Picture 16">
                        <a:extLst>
                          <a:ext uri="{FF2B5EF4-FFF2-40B4-BE49-F238E27FC236}">
                            <a16:creationId xmlns:a16="http://schemas.microsoft.com/office/drawing/2014/main" id="{2BB681C6-760E-4530-C4CB-8D166AB2836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8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8345" l="22481" r="73902">
                                    <a14:foregroundMark x1="39276" y1="68106" x2="55556" y2="64029"/>
                                    <a14:foregroundMark x1="32817" y1="60192" x2="48837" y2="64988"/>
                                    <a14:foregroundMark x1="35659" y1="63789" x2="56848" y2="68585"/>
                                    <a14:foregroundMark x1="49612" y1="62590" x2="67183" y2="63309"/>
                                    <a14:foregroundMark x1="30749" y1="48441" x2="28005" y2="43165"/>
                                    <a14:foregroundMark x1="27709" y1="43165" x2="28165" y2="46763"/>
                                    <a14:foregroundMark x1="22481" y1="32374" x2="24481" y2="34821"/>
                                    <a14:foregroundMark x1="28188" y1="43165" x2="29974" y2="55875"/>
                                    <a14:backgroundMark x1="55702" y1="70001" x2="58915" y2="71223"/>
                                    <a14:backgroundMark x1="30491" y1="59952" x2="32633" y2="60406"/>
                                    <a14:backgroundMark x1="29974" y1="30456" x2="29974" y2="43165"/>
                                    <a14:backgroundMark x1="29457" y1="32134" x2="45478" y2="31415"/>
                                    <a14:backgroundMark x1="35659" y1="27818" x2="65375" y2="26619"/>
                                    <a14:backgroundMark x1="54005" y1="28297" x2="71835" y2="29736"/>
                                    <a14:backgroundMark x1="61499" y1="31415" x2="72351" y2="32374"/>
                                    <a14:backgroundMark x1="71318" y1="34532" x2="71835" y2="34053"/>
                                    <a14:backgroundMark x1="71318" y1="36211" x2="72868" y2="33094"/>
                                    <a14:backgroundMark x1="70801" y1="34053" x2="75194" y2="32134"/>
                                    <a14:backgroundMark x1="56589" y1="8153" x2="56589" y2="8153"/>
                                    <a14:backgroundMark x1="98966" y1="33573" x2="98966" y2="33573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35650" r="25676" b="30106"/>
                      <a:stretch/>
                    </p:blipFill>
                    <p:spPr bwMode="auto">
                      <a:xfrm rot="5400000" flipH="1">
                        <a:off x="544191" y="3001589"/>
                        <a:ext cx="534666" cy="41053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067" name="Picture 16">
                        <a:extLst>
                          <a:ext uri="{FF2B5EF4-FFF2-40B4-BE49-F238E27FC236}">
                            <a16:creationId xmlns:a16="http://schemas.microsoft.com/office/drawing/2014/main" id="{944F06C6-900E-2DEF-ECBF-D51F0DD1191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8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8345" l="22481" r="73902">
                                    <a14:foregroundMark x1="39276" y1="68106" x2="55556" y2="64029"/>
                                    <a14:foregroundMark x1="32817" y1="60192" x2="48837" y2="64988"/>
                                    <a14:foregroundMark x1="35659" y1="63789" x2="56848" y2="68585"/>
                                    <a14:foregroundMark x1="49612" y1="62590" x2="67183" y2="63309"/>
                                    <a14:foregroundMark x1="30749" y1="48441" x2="28005" y2="43165"/>
                                    <a14:foregroundMark x1="27709" y1="43165" x2="28165" y2="46763"/>
                                    <a14:foregroundMark x1="22481" y1="32374" x2="24481" y2="34821"/>
                                    <a14:foregroundMark x1="28188" y1="43165" x2="29974" y2="55875"/>
                                    <a14:backgroundMark x1="55702" y1="70001" x2="58915" y2="71223"/>
                                    <a14:backgroundMark x1="30491" y1="59952" x2="32633" y2="60406"/>
                                    <a14:backgroundMark x1="29974" y1="30456" x2="29974" y2="43165"/>
                                    <a14:backgroundMark x1="29457" y1="32134" x2="45478" y2="31415"/>
                                    <a14:backgroundMark x1="35659" y1="27818" x2="65375" y2="26619"/>
                                    <a14:backgroundMark x1="54005" y1="28297" x2="71835" y2="29736"/>
                                    <a14:backgroundMark x1="61499" y1="31415" x2="72351" y2="32374"/>
                                    <a14:backgroundMark x1="71318" y1="34532" x2="71835" y2="34053"/>
                                    <a14:backgroundMark x1="71318" y1="36211" x2="72868" y2="33094"/>
                                    <a14:backgroundMark x1="70801" y1="34053" x2="75194" y2="32134"/>
                                    <a14:backgroundMark x1="56589" y1="8153" x2="56589" y2="8153"/>
                                    <a14:backgroundMark x1="98966" y1="33573" x2="98966" y2="33573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35650" r="25676" b="30106"/>
                      <a:stretch/>
                    </p:blipFill>
                    <p:spPr bwMode="auto">
                      <a:xfrm rot="16200000">
                        <a:off x="435858" y="3001589"/>
                        <a:ext cx="534666" cy="41053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</p:grpSp>
            </p:grpSp>
            <p:sp>
              <p:nvSpPr>
                <p:cNvPr id="1117" name="TextBox 1116">
                  <a:extLst>
                    <a:ext uri="{FF2B5EF4-FFF2-40B4-BE49-F238E27FC236}">
                      <a16:creationId xmlns:a16="http://schemas.microsoft.com/office/drawing/2014/main" id="{20E103C9-726A-D23A-905B-29C8F67063E6}"/>
                    </a:ext>
                  </a:extLst>
                </p:cNvPr>
                <p:cNvSpPr txBox="1"/>
                <p:nvPr/>
              </p:nvSpPr>
              <p:spPr>
                <a:xfrm>
                  <a:off x="9602643" y="4296628"/>
                  <a:ext cx="492121" cy="26161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ln w="25400">
                        <a:noFill/>
                      </a:ln>
                      <a:solidFill>
                        <a:srgbClr val="D4CFC5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첫 번째 기록</a:t>
                  </a:r>
                  <a:endParaRPr lang="en-US" altLang="ko-KR" sz="800" dirty="0">
                    <a:ln w="25400">
                      <a:noFill/>
                    </a:ln>
                    <a:solidFill>
                      <a:srgbClr val="D4CFC5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  <a:p>
                  <a:pPr algn="ctr"/>
                  <a:r>
                    <a:rPr lang="en-US" altLang="ko-KR" sz="900" dirty="0">
                      <a:solidFill>
                        <a:srgbClr val="D4CFC5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불굴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’</a:t>
                  </a:r>
                  <a:endParaRPr lang="en-US" altLang="ko-KR" sz="9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  <p:grpSp>
            <p:nvGrpSpPr>
              <p:cNvPr id="26" name="그룹 25">
                <a:extLst>
                  <a:ext uri="{FF2B5EF4-FFF2-40B4-BE49-F238E27FC236}">
                    <a16:creationId xmlns:a16="http://schemas.microsoft.com/office/drawing/2014/main" id="{7D2AA5F0-EBB0-B859-30A4-81764BC6FA6E}"/>
                  </a:ext>
                </a:extLst>
              </p:cNvPr>
              <p:cNvGrpSpPr/>
              <p:nvPr/>
            </p:nvGrpSpPr>
            <p:grpSpPr>
              <a:xfrm>
                <a:off x="10817341" y="4169469"/>
                <a:ext cx="1076594" cy="1393893"/>
                <a:chOff x="10817341" y="4169469"/>
                <a:chExt cx="1076594" cy="1393893"/>
              </a:xfrm>
            </p:grpSpPr>
            <p:sp>
              <p:nvSpPr>
                <p:cNvPr id="1101" name="TextBox 1100">
                  <a:extLst>
                    <a:ext uri="{FF2B5EF4-FFF2-40B4-BE49-F238E27FC236}">
                      <a16:creationId xmlns:a16="http://schemas.microsoft.com/office/drawing/2014/main" id="{AA60F5AF-68FB-3A17-20D5-BFBD2D75B94B}"/>
                    </a:ext>
                  </a:extLst>
                </p:cNvPr>
                <p:cNvSpPr txBox="1"/>
                <p:nvPr/>
              </p:nvSpPr>
              <p:spPr>
                <a:xfrm>
                  <a:off x="11109578" y="4169469"/>
                  <a:ext cx="492121" cy="26161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ln w="25400">
                        <a:noFill/>
                      </a:ln>
                      <a:solidFill>
                        <a:srgbClr val="D4CFC5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두 번째 기록</a:t>
                  </a:r>
                  <a:endParaRPr lang="en-US" altLang="ko-KR" sz="800" dirty="0">
                    <a:ln w="25400">
                      <a:noFill/>
                    </a:ln>
                    <a:solidFill>
                      <a:srgbClr val="D4CFC5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  <a:p>
                  <a:pPr algn="ctr"/>
                  <a:r>
                    <a:rPr lang="en-US" altLang="ko-KR" sz="900" dirty="0">
                      <a:solidFill>
                        <a:srgbClr val="D4CFC5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불굴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’</a:t>
                  </a:r>
                  <a:endParaRPr lang="en-US" altLang="ko-KR" sz="9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grpSp>
              <p:nvGrpSpPr>
                <p:cNvPr id="9" name="그룹 8">
                  <a:extLst>
                    <a:ext uri="{FF2B5EF4-FFF2-40B4-BE49-F238E27FC236}">
                      <a16:creationId xmlns:a16="http://schemas.microsoft.com/office/drawing/2014/main" id="{849F71A0-CF1A-2E31-472C-A3E906D2EDD6}"/>
                    </a:ext>
                  </a:extLst>
                </p:cNvPr>
                <p:cNvGrpSpPr/>
                <p:nvPr/>
              </p:nvGrpSpPr>
              <p:grpSpPr>
                <a:xfrm>
                  <a:off x="10817341" y="4508026"/>
                  <a:ext cx="1076594" cy="1055336"/>
                  <a:chOff x="10817341" y="4508026"/>
                  <a:chExt cx="1076594" cy="1055336"/>
                </a:xfrm>
              </p:grpSpPr>
              <p:pic>
                <p:nvPicPr>
                  <p:cNvPr id="1041" name="그림 1040">
                    <a:extLst>
                      <a:ext uri="{FF2B5EF4-FFF2-40B4-BE49-F238E27FC236}">
                        <a16:creationId xmlns:a16="http://schemas.microsoft.com/office/drawing/2014/main" id="{78F53697-5A2C-5214-CD17-D7F5D16D6EF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/>
                </p:blipFill>
                <p:spPr>
                  <a:xfrm>
                    <a:off x="10817341" y="4508026"/>
                    <a:ext cx="1076594" cy="1055336"/>
                  </a:xfrm>
                  <a:prstGeom prst="rect">
                    <a:avLst/>
                  </a:prstGeom>
                </p:spPr>
              </p:pic>
              <p:sp>
                <p:nvSpPr>
                  <p:cNvPr id="1042" name="별: 꼭짓점 4개 1041">
                    <a:extLst>
                      <a:ext uri="{FF2B5EF4-FFF2-40B4-BE49-F238E27FC236}">
                        <a16:creationId xmlns:a16="http://schemas.microsoft.com/office/drawing/2014/main" id="{C0E0A7A3-D5E6-A08C-6CE1-2702D9452695}"/>
                      </a:ext>
                    </a:extLst>
                  </p:cNvPr>
                  <p:cNvSpPr/>
                  <p:nvPr/>
                </p:nvSpPr>
                <p:spPr>
                  <a:xfrm>
                    <a:off x="11240222" y="5307723"/>
                    <a:ext cx="230832" cy="230832"/>
                  </a:xfrm>
                  <a:prstGeom prst="star4">
                    <a:avLst/>
                  </a:prstGeom>
                  <a:solidFill>
                    <a:srgbClr val="FFFF00"/>
                  </a:solidFill>
                  <a:ln w="6350">
                    <a:solidFill>
                      <a:srgbClr val="00206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grpSp>
                <p:nvGrpSpPr>
                  <p:cNvPr id="101" name="그룹 100">
                    <a:extLst>
                      <a:ext uri="{FF2B5EF4-FFF2-40B4-BE49-F238E27FC236}">
                        <a16:creationId xmlns:a16="http://schemas.microsoft.com/office/drawing/2014/main" id="{B086B5B6-484A-9FB4-0F4F-1A308EBC02EB}"/>
                      </a:ext>
                    </a:extLst>
                  </p:cNvPr>
                  <p:cNvGrpSpPr/>
                  <p:nvPr/>
                </p:nvGrpSpPr>
                <p:grpSpPr>
                  <a:xfrm>
                    <a:off x="11056245" y="4768253"/>
                    <a:ext cx="598787" cy="522250"/>
                    <a:chOff x="1521467" y="2783773"/>
                    <a:chExt cx="970180" cy="846171"/>
                  </a:xfrm>
                  <a:effectLst>
                    <a:glow rad="25400">
                      <a:schemeClr val="accent1"/>
                    </a:glow>
                  </a:effectLst>
                </p:grpSpPr>
                <p:grpSp>
                  <p:nvGrpSpPr>
                    <p:cNvPr id="1024" name="그룹 1023">
                      <a:extLst>
                        <a:ext uri="{FF2B5EF4-FFF2-40B4-BE49-F238E27FC236}">
                          <a16:creationId xmlns:a16="http://schemas.microsoft.com/office/drawing/2014/main" id="{52F46438-6EDB-D1A4-B926-E8C098BC007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697072" y="2783773"/>
                      <a:ext cx="618971" cy="846171"/>
                      <a:chOff x="1697072" y="2783773"/>
                      <a:chExt cx="618971" cy="846171"/>
                    </a:xfrm>
                  </p:grpSpPr>
                  <p:grpSp>
                    <p:nvGrpSpPr>
                      <p:cNvPr id="1035" name="그룹 1034">
                        <a:extLst>
                          <a:ext uri="{FF2B5EF4-FFF2-40B4-BE49-F238E27FC236}">
                            <a16:creationId xmlns:a16="http://schemas.microsoft.com/office/drawing/2014/main" id="{77E6DA3C-C711-B8F2-98C9-79634281BBE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697072" y="2783773"/>
                        <a:ext cx="618971" cy="846171"/>
                        <a:chOff x="297325" y="3024775"/>
                        <a:chExt cx="618971" cy="846171"/>
                      </a:xfrm>
                    </p:grpSpPr>
                    <p:pic>
                      <p:nvPicPr>
                        <p:cNvPr id="1039" name="Picture 16">
                          <a:extLst>
                            <a:ext uri="{FF2B5EF4-FFF2-40B4-BE49-F238E27FC236}">
                              <a16:creationId xmlns:a16="http://schemas.microsoft.com/office/drawing/2014/main" id="{A5635377-511E-5273-F3D9-6414BCD6C5BE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5">
                          <a:lum bright="70000" contrast="-70000"/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6">
                                  <a14:imgEffect>
                                    <a14:backgroundRemoval t="23022" b="64269" l="24548" r="73902">
                                      <a14:foregroundMark x1="46512" y1="23501" x2="56589" y2="25659"/>
                                      <a14:foregroundMark x1="33850" y1="31894" x2="30491" y2="33094"/>
                                      <a14:foregroundMark x1="29199" y1="34053" x2="27541" y2="35229"/>
                                      <a14:foregroundMark x1="68217" y1="34293" x2="70543" y2="34293"/>
                                      <a14:foregroundMark x1="48837" y1="26619" x2="61240" y2="30935"/>
                                      <a14:foregroundMark x1="61240" y1="29736" x2="71576" y2="31894"/>
                                      <a14:foregroundMark x1="67959" y1="31894" x2="73902" y2="34053"/>
                                      <a14:backgroundMark x1="37468" y1="63070" x2="58915" y2="71223"/>
                                      <a14:backgroundMark x1="43152" y1="62110" x2="63566" y2="62110"/>
                                      <a14:backgroundMark x1="30491" y1="59952" x2="39535" y2="61871"/>
                                      <a14:backgroundMark x1="29199" y1="49161" x2="28165" y2="43885"/>
                                      <a14:backgroundMark x1="27132" y1="38609" x2="27132" y2="39568"/>
                                      <a14:backgroundMark x1="27132" y1="37650" x2="27132" y2="37650"/>
                                      <a14:backgroundMark x1="27132" y1="35012" x2="24806" y2="38369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6270" t="21870" r="25676" b="30106"/>
                        <a:stretch/>
                      </p:blipFill>
                      <p:spPr bwMode="auto">
                        <a:xfrm rot="10800000">
                          <a:off x="297325" y="3399300"/>
                          <a:ext cx="618971" cy="47164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1040" name="Picture 16">
                          <a:extLst>
                            <a:ext uri="{FF2B5EF4-FFF2-40B4-BE49-F238E27FC236}">
                              <a16:creationId xmlns:a16="http://schemas.microsoft.com/office/drawing/2014/main" id="{CC7616CD-3322-F228-A820-0678272C52A2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7">
                          <a:lum bright="70000" contrast="-70000"/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6">
                                  <a14:imgEffect>
                                    <a14:backgroundRemoval t="23022" b="64269" l="27649" r="71835">
                                      <a14:foregroundMark x1="43669" y1="28058" x2="72093" y2="29017"/>
                                      <a14:foregroundMark x1="47287" y1="24700" x2="53488" y2="23501"/>
                                      <a14:foregroundMark x1="53230" y1="25420" x2="63307" y2="28058"/>
                                      <a14:foregroundMark x1="31266" y1="32134" x2="30715" y2="35286"/>
                                      <a14:foregroundMark x1="29199" y1="32134" x2="30048" y2="34160"/>
                                      <a14:foregroundMark x1="27649" y1="33813" x2="27649" y2="34969"/>
                                      <a14:foregroundMark x1="63566" y1="55875" x2="63566" y2="55875"/>
                                      <a14:foregroundMark x1="64341" y1="55396" x2="64109" y2="56041"/>
                                      <a14:backgroundMark x1="34367" y1="59712" x2="29716" y2="56115"/>
                                      <a14:backgroundMark x1="32041" y1="52998" x2="30233" y2="53237"/>
                                      <a14:backgroundMark x1="30491" y1="47482" x2="31783" y2="54916"/>
                                      <a14:backgroundMark x1="26098" y1="35492" x2="33075" y2="52518"/>
                                      <a14:backgroundMark x1="25840" y1="41247" x2="36434" y2="60671"/>
                                      <a14:backgroundMark x1="31008" y1="57794" x2="40310" y2="62830"/>
                                      <a14:backgroundMark x1="35917" y1="59233" x2="51421" y2="64269"/>
                                      <a14:backgroundMark x1="33592" y1="59233" x2="44444" y2="59952"/>
                                      <a14:backgroundMark x1="34625" y1="59952" x2="61240" y2="63549"/>
                                      <a14:backgroundMark x1="54264" y1="58993" x2="70801" y2="68345"/>
                                      <a14:backgroundMark x1="58140" y1="58993" x2="74677" y2="60911"/>
                                      <a14:backgroundMark x1="63307" y1="59952" x2="73902" y2="51559"/>
                                      <a14:backgroundMark x1="60724" y1="62590" x2="71059" y2="54436"/>
                                      <a14:backgroundMark x1="62791" y1="60911" x2="70026" y2="54436"/>
                                      <a14:backgroundMark x1="66925" y1="55875" x2="70026" y2="43165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6270" t="21870" r="25676" b="30106"/>
                        <a:stretch/>
                      </p:blipFill>
                      <p:spPr bwMode="auto">
                        <a:xfrm flipH="1">
                          <a:off x="297325" y="3024775"/>
                          <a:ext cx="618971" cy="47164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grpSp>
                    <p:nvGrpSpPr>
                      <p:cNvPr id="1036" name="그룹 1035">
                        <a:extLst>
                          <a:ext uri="{FF2B5EF4-FFF2-40B4-BE49-F238E27FC236}">
                            <a16:creationId xmlns:a16="http://schemas.microsoft.com/office/drawing/2014/main" id="{0D38EA56-2EB4-2DFA-9EB6-ED72A32A8A5D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747121" y="2939526"/>
                        <a:ext cx="518872" cy="534666"/>
                        <a:chOff x="497921" y="2939526"/>
                        <a:chExt cx="518872" cy="534666"/>
                      </a:xfrm>
                    </p:grpSpPr>
                    <p:pic>
                      <p:nvPicPr>
                        <p:cNvPr id="1037" name="Picture 16">
                          <a:extLst>
                            <a:ext uri="{FF2B5EF4-FFF2-40B4-BE49-F238E27FC236}">
                              <a16:creationId xmlns:a16="http://schemas.microsoft.com/office/drawing/2014/main" id="{9AF379CA-0236-73C0-912F-EC96E0A042EF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8">
                          <a:lum bright="70000" contrast="-70000"/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6">
                                  <a14:imgEffect>
                                    <a14:backgroundRemoval t="23022" b="68345" l="22481" r="73902">
                                      <a14:foregroundMark x1="39276" y1="68106" x2="55556" y2="64029"/>
                                      <a14:foregroundMark x1="32817" y1="60192" x2="48837" y2="64988"/>
                                      <a14:foregroundMark x1="35659" y1="63789" x2="56848" y2="68585"/>
                                      <a14:foregroundMark x1="49612" y1="62590" x2="67183" y2="63309"/>
                                      <a14:foregroundMark x1="30749" y1="48441" x2="28005" y2="43165"/>
                                      <a14:foregroundMark x1="27709" y1="43165" x2="28165" y2="46763"/>
                                      <a14:foregroundMark x1="22481" y1="32374" x2="24481" y2="34821"/>
                                      <a14:foregroundMark x1="28188" y1="43165" x2="29974" y2="55875"/>
                                      <a14:backgroundMark x1="55702" y1="70001" x2="58915" y2="71223"/>
                                      <a14:backgroundMark x1="30491" y1="59952" x2="32633" y2="60406"/>
                                      <a14:backgroundMark x1="29974" y1="30456" x2="29974" y2="43165"/>
                                      <a14:backgroundMark x1="29457" y1="32134" x2="45478" y2="31415"/>
                                      <a14:backgroundMark x1="35659" y1="27818" x2="65375" y2="26619"/>
                                      <a14:backgroundMark x1="54005" y1="28297" x2="71835" y2="29736"/>
                                      <a14:backgroundMark x1="61499" y1="31415" x2="72351" y2="32374"/>
                                      <a14:backgroundMark x1="71318" y1="34532" x2="71835" y2="34053"/>
                                      <a14:backgroundMark x1="71318" y1="36211" x2="72868" y2="33094"/>
                                      <a14:backgroundMark x1="70801" y1="34053" x2="75194" y2="32134"/>
                                      <a14:backgroundMark x1="56589" y1="8153" x2="56589" y2="8153"/>
                                      <a14:backgroundMark x1="98966" y1="33573" x2="98966" y2="33573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6270" t="35650" r="25676" b="30106"/>
                        <a:stretch/>
                      </p:blipFill>
                      <p:spPr bwMode="auto">
                        <a:xfrm rot="5400000" flipH="1">
                          <a:off x="544191" y="3001589"/>
                          <a:ext cx="534666" cy="410539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1038" name="Picture 16">
                          <a:extLst>
                            <a:ext uri="{FF2B5EF4-FFF2-40B4-BE49-F238E27FC236}">
                              <a16:creationId xmlns:a16="http://schemas.microsoft.com/office/drawing/2014/main" id="{11B095A8-9A57-0912-A835-1F0C87DAC916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8">
                          <a:lum bright="70000" contrast="-70000"/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6">
                                  <a14:imgEffect>
                                    <a14:backgroundRemoval t="23022" b="68345" l="22481" r="73902">
                                      <a14:foregroundMark x1="39276" y1="68106" x2="55556" y2="64029"/>
                                      <a14:foregroundMark x1="32817" y1="60192" x2="48837" y2="64988"/>
                                      <a14:foregroundMark x1="35659" y1="63789" x2="56848" y2="68585"/>
                                      <a14:foregroundMark x1="49612" y1="62590" x2="67183" y2="63309"/>
                                      <a14:foregroundMark x1="30749" y1="48441" x2="28005" y2="43165"/>
                                      <a14:foregroundMark x1="27709" y1="43165" x2="28165" y2="46763"/>
                                      <a14:foregroundMark x1="22481" y1="32374" x2="24481" y2="34821"/>
                                      <a14:foregroundMark x1="28188" y1="43165" x2="29974" y2="55875"/>
                                      <a14:backgroundMark x1="55702" y1="70001" x2="58915" y2="71223"/>
                                      <a14:backgroundMark x1="30491" y1="59952" x2="32633" y2="60406"/>
                                      <a14:backgroundMark x1="29974" y1="30456" x2="29974" y2="43165"/>
                                      <a14:backgroundMark x1="29457" y1="32134" x2="45478" y2="31415"/>
                                      <a14:backgroundMark x1="35659" y1="27818" x2="65375" y2="26619"/>
                                      <a14:backgroundMark x1="54005" y1="28297" x2="71835" y2="29736"/>
                                      <a14:backgroundMark x1="61499" y1="31415" x2="72351" y2="32374"/>
                                      <a14:backgroundMark x1="71318" y1="34532" x2="71835" y2="34053"/>
                                      <a14:backgroundMark x1="71318" y1="36211" x2="72868" y2="33094"/>
                                      <a14:backgroundMark x1="70801" y1="34053" x2="75194" y2="32134"/>
                                      <a14:backgroundMark x1="56589" y1="8153" x2="56589" y2="8153"/>
                                      <a14:backgroundMark x1="98966" y1="33573" x2="98966" y2="33573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6270" t="35650" r="25676" b="30106"/>
                        <a:stretch/>
                      </p:blipFill>
                      <p:spPr bwMode="auto">
                        <a:xfrm rot="16200000">
                          <a:off x="435858" y="3001589"/>
                          <a:ext cx="534666" cy="410539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</p:grpSp>
                <p:grpSp>
                  <p:nvGrpSpPr>
                    <p:cNvPr id="1028" name="그룹 1027">
                      <a:extLst>
                        <a:ext uri="{FF2B5EF4-FFF2-40B4-BE49-F238E27FC236}">
                          <a16:creationId xmlns:a16="http://schemas.microsoft.com/office/drawing/2014/main" id="{9596BD02-9E66-F551-6AE4-B4912473EED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521467" y="2904289"/>
                      <a:ext cx="970180" cy="605138"/>
                      <a:chOff x="1614270" y="2898436"/>
                      <a:chExt cx="970180" cy="605138"/>
                    </a:xfrm>
                  </p:grpSpPr>
                  <p:pic>
                    <p:nvPicPr>
                      <p:cNvPr id="1031" name="Picture 16">
                        <a:extLst>
                          <a:ext uri="{FF2B5EF4-FFF2-40B4-BE49-F238E27FC236}">
                            <a16:creationId xmlns:a16="http://schemas.microsoft.com/office/drawing/2014/main" id="{CCC919E4-F765-329D-392C-C0442B7DF8C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9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4269" l="24548" r="73902">
                                    <a14:foregroundMark x1="46512" y1="23501" x2="56589" y2="25659"/>
                                    <a14:foregroundMark x1="33850" y1="31894" x2="30491" y2="33094"/>
                                    <a14:foregroundMark x1="29199" y1="34053" x2="27541" y2="35229"/>
                                    <a14:foregroundMark x1="68217" y1="34293" x2="70543" y2="34293"/>
                                    <a14:foregroundMark x1="48837" y1="26619" x2="61240" y2="30935"/>
                                    <a14:foregroundMark x1="61240" y1="29736" x2="71576" y2="31894"/>
                                    <a14:foregroundMark x1="67959" y1="31894" x2="73902" y2="34053"/>
                                    <a14:backgroundMark x1="37468" y1="63070" x2="58915" y2="71223"/>
                                    <a14:backgroundMark x1="43152" y1="62110" x2="63566" y2="62110"/>
                                    <a14:backgroundMark x1="30491" y1="59952" x2="39535" y2="61871"/>
                                    <a14:backgroundMark x1="29199" y1="49161" x2="28165" y2="43885"/>
                                    <a14:backgroundMark x1="27132" y1="38609" x2="27132" y2="39568"/>
                                    <a14:backgroundMark x1="27132" y1="37650" x2="27132" y2="37650"/>
                                    <a14:backgroundMark x1="27132" y1="35012" x2="24806" y2="38369"/>
                                    <a14:backgroundMark x1="66408" y1="50120" x2="65375" y2="52758"/>
                                    <a14:backgroundMark x1="66925" y1="49880" x2="66667" y2="50839"/>
                                    <a14:backgroundMark x1="44703" y1="51319" x2="39276" y2="50839"/>
                                    <a14:backgroundMark x1="40052" y1="52038" x2="36434" y2="49161"/>
                                    <a14:backgroundMark x1="36176" y1="53237" x2="32558" y2="54197"/>
                                    <a14:backgroundMark x1="35917" y1="53717" x2="34367" y2="50360"/>
                                    <a14:backgroundMark x1="35659" y1="52278" x2="31266" y2="49400"/>
                                    <a14:backgroundMark x1="35659" y1="50120" x2="31783" y2="50120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21870" r="25676" b="49619"/>
                      <a:stretch/>
                    </p:blipFill>
                    <p:spPr bwMode="auto">
                      <a:xfrm rot="5400000" flipH="1">
                        <a:off x="1451704" y="3061002"/>
                        <a:ext cx="605138" cy="28000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032" name="Picture 16">
                        <a:extLst>
                          <a:ext uri="{FF2B5EF4-FFF2-40B4-BE49-F238E27FC236}">
                            <a16:creationId xmlns:a16="http://schemas.microsoft.com/office/drawing/2014/main" id="{8DA79ADF-4F49-9EEE-5677-FE5CE8DC696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9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4269" l="24548" r="73902">
                                    <a14:foregroundMark x1="46512" y1="23501" x2="56589" y2="25659"/>
                                    <a14:foregroundMark x1="33850" y1="31894" x2="30491" y2="33094"/>
                                    <a14:foregroundMark x1="29199" y1="34053" x2="27541" y2="35229"/>
                                    <a14:foregroundMark x1="68217" y1="34293" x2="70543" y2="34293"/>
                                    <a14:foregroundMark x1="48837" y1="26619" x2="61240" y2="30935"/>
                                    <a14:foregroundMark x1="61240" y1="29736" x2="71576" y2="31894"/>
                                    <a14:foregroundMark x1="67959" y1="31894" x2="73902" y2="34053"/>
                                    <a14:backgroundMark x1="37468" y1="63070" x2="58915" y2="71223"/>
                                    <a14:backgroundMark x1="43152" y1="62110" x2="63566" y2="62110"/>
                                    <a14:backgroundMark x1="30491" y1="59952" x2="39535" y2="61871"/>
                                    <a14:backgroundMark x1="29199" y1="49161" x2="28165" y2="43885"/>
                                    <a14:backgroundMark x1="27132" y1="38609" x2="27132" y2="39568"/>
                                    <a14:backgroundMark x1="27132" y1="37650" x2="27132" y2="37650"/>
                                    <a14:backgroundMark x1="27132" y1="35012" x2="24806" y2="38369"/>
                                    <a14:backgroundMark x1="66408" y1="50120" x2="65375" y2="52758"/>
                                    <a14:backgroundMark x1="66925" y1="49880" x2="66667" y2="50839"/>
                                    <a14:backgroundMark x1="44703" y1="51319" x2="39276" y2="50839"/>
                                    <a14:backgroundMark x1="40052" y1="52038" x2="36434" y2="49161"/>
                                    <a14:backgroundMark x1="36176" y1="53237" x2="32558" y2="54197"/>
                                    <a14:backgroundMark x1="35917" y1="53717" x2="34367" y2="50360"/>
                                    <a14:backgroundMark x1="35659" y1="52278" x2="31266" y2="49400"/>
                                    <a14:backgroundMark x1="35659" y1="50120" x2="31783" y2="50120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21870" r="25676" b="49619"/>
                      <a:stretch/>
                    </p:blipFill>
                    <p:spPr bwMode="auto">
                      <a:xfrm rot="16200000">
                        <a:off x="2141879" y="3061002"/>
                        <a:ext cx="605138" cy="28000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</p:grpSp>
            </p:grpSp>
          </p:grpSp>
        </p:grp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EAC9255D-145B-B5AF-9D52-5E6E1BEB87AA}"/>
              </a:ext>
            </a:extLst>
          </p:cNvPr>
          <p:cNvGrpSpPr/>
          <p:nvPr/>
        </p:nvGrpSpPr>
        <p:grpSpPr>
          <a:xfrm>
            <a:off x="1426539" y="493926"/>
            <a:ext cx="10765461" cy="347997"/>
            <a:chOff x="1426539" y="493926"/>
            <a:chExt cx="10765461" cy="347997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F1139907-5E4B-EC62-9927-A3189A8A664D}"/>
                </a:ext>
              </a:extLst>
            </p:cNvPr>
            <p:cNvGrpSpPr/>
            <p:nvPr/>
          </p:nvGrpSpPr>
          <p:grpSpPr>
            <a:xfrm>
              <a:off x="1426539" y="493926"/>
              <a:ext cx="274009" cy="224886"/>
              <a:chOff x="1464657" y="493925"/>
              <a:chExt cx="274009" cy="224886"/>
            </a:xfrm>
          </p:grpSpPr>
          <p:sp>
            <p:nvSpPr>
              <p:cNvPr id="23" name="타원 22">
                <a:extLst>
                  <a:ext uri="{FF2B5EF4-FFF2-40B4-BE49-F238E27FC236}">
                    <a16:creationId xmlns:a16="http://schemas.microsoft.com/office/drawing/2014/main" id="{F19E672A-BB9B-005E-B4AA-7ACC765492BC}"/>
                  </a:ext>
                </a:extLst>
              </p:cNvPr>
              <p:cNvSpPr/>
              <p:nvPr/>
            </p:nvSpPr>
            <p:spPr>
              <a:xfrm>
                <a:off x="1464657" y="493925"/>
                <a:ext cx="72000" cy="72000"/>
              </a:xfrm>
              <a:prstGeom prst="ellipse">
                <a:avLst/>
              </a:prstGeom>
              <a:solidFill>
                <a:srgbClr val="212227"/>
              </a:solidFill>
              <a:ln w="19050">
                <a:solidFill>
                  <a:srgbClr val="E5D49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24" name="연결선: 꺾임 23">
                <a:extLst>
                  <a:ext uri="{FF2B5EF4-FFF2-40B4-BE49-F238E27FC236}">
                    <a16:creationId xmlns:a16="http://schemas.microsoft.com/office/drawing/2014/main" id="{9FA83EAE-BCBA-F57D-6DCE-4044E63649E9}"/>
                  </a:ext>
                </a:extLst>
              </p:cNvPr>
              <p:cNvCxnSpPr>
                <a:cxnSpLocks/>
                <a:stCxn id="23" idx="4"/>
                <a:endCxn id="21" idx="1"/>
              </p:cNvCxnSpPr>
              <p:nvPr/>
            </p:nvCxnSpPr>
            <p:spPr>
              <a:xfrm rot="16200000" flipH="1">
                <a:off x="1543218" y="523363"/>
                <a:ext cx="152887" cy="238009"/>
              </a:xfrm>
              <a:prstGeom prst="bentConnector2">
                <a:avLst/>
              </a:prstGeom>
              <a:ln w="19050">
                <a:solidFill>
                  <a:srgbClr val="E5D499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14F689AB-8491-3100-1306-DAA93B79F846}"/>
                </a:ext>
              </a:extLst>
            </p:cNvPr>
            <p:cNvGrpSpPr/>
            <p:nvPr/>
          </p:nvGrpSpPr>
          <p:grpSpPr>
            <a:xfrm>
              <a:off x="1700548" y="595702"/>
              <a:ext cx="10491452" cy="246221"/>
              <a:chOff x="1700548" y="595702"/>
              <a:chExt cx="10491452" cy="246221"/>
            </a:xfrm>
          </p:grpSpPr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B9294D63-FB28-10F1-6E9C-8442A8EA2A7E}"/>
                  </a:ext>
                </a:extLst>
              </p:cNvPr>
              <p:cNvSpPr/>
              <p:nvPr/>
            </p:nvSpPr>
            <p:spPr>
              <a:xfrm>
                <a:off x="1700548" y="595702"/>
                <a:ext cx="10491452" cy="246221"/>
              </a:xfrm>
              <a:prstGeom prst="rect">
                <a:avLst/>
              </a:prstGeom>
              <a:solidFill>
                <a:schemeClr val="tx1"/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14D5B12F-0550-EABF-A2D5-A2E8F7F5781A}"/>
                  </a:ext>
                </a:extLst>
              </p:cNvPr>
              <p:cNvGrpSpPr/>
              <p:nvPr/>
            </p:nvGrpSpPr>
            <p:grpSpPr>
              <a:xfrm>
                <a:off x="1700548" y="638021"/>
                <a:ext cx="6417175" cy="161583"/>
                <a:chOff x="1700548" y="661219"/>
                <a:chExt cx="6417175" cy="161583"/>
              </a:xfrm>
            </p:grpSpPr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F1C7FAD1-31F7-AB47-499D-FD059060E393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6417175" cy="153888"/>
                </a:xfrm>
                <a:prstGeom prst="rect">
                  <a:avLst/>
                </a:prstGeom>
                <a:noFill/>
              </p:spPr>
              <p:txBody>
                <a:bodyPr wrap="none" lIns="756000" tIns="0" rIns="0" bIns="0" rtlCol="0" anchor="t">
                  <a:spAutoFit/>
                </a:bodyPr>
                <a:lstStyle/>
                <a:p>
                  <a:pPr marL="0" marR="0" lvl="0" indent="0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점성술에서 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황도 </a:t>
                  </a:r>
                  <a:r>
                    <a:rPr lang="en-US" altLang="ko-KR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12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궁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을 활동 양상에 따라 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분류하는 방법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을 통해 스킬을 분류하여 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기록 모드의 활용도를 높입니다</a:t>
                  </a:r>
                  <a:r>
                    <a:rPr lang="en-US" altLang="ko-KR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.</a:t>
                  </a:r>
                </a:p>
              </p:txBody>
            </p:sp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0224AAC9-FE62-FC8B-2A26-7FB366F42AC4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708578" cy="161583"/>
                </a:xfrm>
                <a:prstGeom prst="rect">
                  <a:avLst/>
                </a:prstGeom>
                <a:noFill/>
              </p:spPr>
              <p:txBody>
                <a:bodyPr wrap="none" lIns="108000" tIns="0" rIns="0" bIns="0" rtlCol="0" anchor="t">
                  <a:spAutoFit/>
                </a:bodyPr>
                <a:lstStyle/>
                <a:p>
                  <a:pPr marL="0" marR="0" lvl="0" indent="0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[</a:t>
                  </a:r>
                  <a:r>
                    <a:rPr lang="ko-KR" altLang="en-US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기획 의도</a:t>
                  </a: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]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5A363067-8CD0-C89A-944B-218749FEAFC4}"/>
              </a:ext>
            </a:extLst>
          </p:cNvPr>
          <p:cNvGrpSpPr/>
          <p:nvPr/>
        </p:nvGrpSpPr>
        <p:grpSpPr>
          <a:xfrm>
            <a:off x="1798664" y="1744843"/>
            <a:ext cx="4314576" cy="140557"/>
            <a:chOff x="1835678" y="1713716"/>
            <a:chExt cx="4314576" cy="140557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21D5C6A-823A-31CE-8BF2-3B63CA9A2371}"/>
                </a:ext>
              </a:extLst>
            </p:cNvPr>
            <p:cNvSpPr txBox="1"/>
            <p:nvPr/>
          </p:nvSpPr>
          <p:spPr>
            <a:xfrm>
              <a:off x="1835678" y="1715774"/>
              <a:ext cx="946857" cy="138499"/>
            </a:xfrm>
            <a:prstGeom prst="rect">
              <a:avLst/>
            </a:prstGeom>
            <a:solidFill>
              <a:srgbClr val="B00000"/>
            </a:solidFill>
          </p:spPr>
          <p:txBody>
            <a:bodyPr wrap="none" lIns="18000" tIns="0" rIns="18000" bIns="0" rtlCol="0" anchor="ctr" anchorCtr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ko-KR" altLang="en-US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도전 양상 </a:t>
              </a:r>
              <a:r>
                <a:rPr lang="en-US" altLang="ko-KR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– </a:t>
              </a:r>
              <a:r>
                <a:rPr lang="ko-KR" altLang="en-US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△</a:t>
              </a:r>
              <a:r>
                <a:rPr lang="en-US" altLang="ko-KR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빨강</a:t>
              </a:r>
              <a:endParaRPr lang="en-US" altLang="ko-KR" sz="9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B5EB9EF-D0C5-07E3-AD83-3C9909CB9EAD}"/>
                </a:ext>
              </a:extLst>
            </p:cNvPr>
            <p:cNvSpPr txBox="1"/>
            <p:nvPr/>
          </p:nvSpPr>
          <p:spPr>
            <a:xfrm>
              <a:off x="2958251" y="1715774"/>
              <a:ext cx="934033" cy="138499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txBody>
            <a:bodyPr wrap="none" lIns="18000" tIns="0" rIns="18000" bIns="0" rtlCol="0" anchor="ctr" anchorCtr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ko-KR" altLang="en-US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불굴 양상 </a:t>
              </a:r>
              <a:r>
                <a:rPr lang="en-US" altLang="ko-KR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– </a:t>
              </a:r>
              <a:r>
                <a:rPr lang="ko-KR" altLang="en-US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□</a:t>
              </a:r>
              <a:r>
                <a:rPr lang="en-US" altLang="ko-KR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파랑</a:t>
              </a:r>
              <a:endParaRPr lang="en-US" altLang="ko-KR" sz="9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71E1B69-7B51-DD69-4DFC-A40E8E212E9C}"/>
                </a:ext>
              </a:extLst>
            </p:cNvPr>
            <p:cNvSpPr txBox="1"/>
            <p:nvPr/>
          </p:nvSpPr>
          <p:spPr>
            <a:xfrm>
              <a:off x="4068000" y="1713716"/>
              <a:ext cx="934033" cy="138499"/>
            </a:xfrm>
            <a:prstGeom prst="rect">
              <a:avLst/>
            </a:prstGeom>
            <a:solidFill>
              <a:schemeClr val="accent3"/>
            </a:solidFill>
          </p:spPr>
          <p:txBody>
            <a:bodyPr wrap="none" lIns="18000" tIns="0" rIns="18000" bIns="0" rtlCol="0" anchor="ctr" anchorCtr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ko-KR" altLang="en-US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적응 양상 </a:t>
              </a:r>
              <a:r>
                <a:rPr lang="en-US" altLang="ko-KR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– </a:t>
              </a:r>
              <a:r>
                <a:rPr lang="ko-KR" altLang="en-US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○</a:t>
              </a:r>
              <a:r>
                <a:rPr lang="en-US" altLang="ko-KR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초록</a:t>
              </a:r>
              <a:endParaRPr lang="en-US" altLang="ko-KR" sz="9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B708950-9C6F-07B6-1A64-7AEE6AD23918}"/>
                </a:ext>
              </a:extLst>
            </p:cNvPr>
            <p:cNvSpPr txBox="1"/>
            <p:nvPr/>
          </p:nvSpPr>
          <p:spPr>
            <a:xfrm>
              <a:off x="5177749" y="1713716"/>
              <a:ext cx="972505" cy="138499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 lIns="18000" tIns="0" rIns="18000" bIns="0" rtlCol="0" anchor="ctr" anchorCtr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ko-KR" altLang="en-US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발현 양상  </a:t>
              </a:r>
              <a:r>
                <a:rPr lang="en-US" altLang="ko-KR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– </a:t>
              </a:r>
              <a:r>
                <a:rPr lang="ko-KR" altLang="en-US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☆</a:t>
              </a:r>
              <a:r>
                <a:rPr lang="en-US" altLang="ko-KR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검정</a:t>
              </a:r>
              <a:endParaRPr lang="en-US" altLang="ko-KR" sz="9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1102" name="그룹 1101">
            <a:extLst>
              <a:ext uri="{FF2B5EF4-FFF2-40B4-BE49-F238E27FC236}">
                <a16:creationId xmlns:a16="http://schemas.microsoft.com/office/drawing/2014/main" id="{6ADD36FF-DA55-4F14-34B6-37FA40EEB30C}"/>
              </a:ext>
            </a:extLst>
          </p:cNvPr>
          <p:cNvGrpSpPr/>
          <p:nvPr/>
        </p:nvGrpSpPr>
        <p:grpSpPr>
          <a:xfrm>
            <a:off x="9310406" y="2180350"/>
            <a:ext cx="2583529" cy="1621317"/>
            <a:chOff x="9310406" y="2251329"/>
            <a:chExt cx="2583529" cy="1621317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82B21DFF-5062-E60A-1A4B-2DE3B26C9F8C}"/>
                </a:ext>
              </a:extLst>
            </p:cNvPr>
            <p:cNvSpPr txBox="1"/>
            <p:nvPr/>
          </p:nvSpPr>
          <p:spPr>
            <a:xfrm>
              <a:off x="10049134" y="3703369"/>
              <a:ext cx="1106073" cy="169277"/>
            </a:xfrm>
            <a:prstGeom prst="rect">
              <a:avLst/>
            </a:prstGeom>
            <a:noFill/>
          </p:spPr>
          <p:txBody>
            <a:bodyPr wrap="none" lIns="0" rIns="0" bIns="0" rtlCol="0">
              <a:spAutoFit/>
            </a:bodyPr>
            <a:lstStyle/>
            <a:p>
              <a:pPr algn="ctr">
                <a:spcAft>
                  <a:spcPts val="500"/>
                </a:spcAft>
              </a:pPr>
              <a:r>
                <a:rPr lang="en-US" altLang="ko-KR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[ </a:t>
              </a:r>
              <a:r>
                <a:rPr lang="ko-KR" altLang="en-US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서로 다른 양상 기록 예시 </a:t>
              </a:r>
              <a:r>
                <a:rPr lang="en-US" altLang="ko-KR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]</a:t>
              </a:r>
            </a:p>
          </p:txBody>
        </p:sp>
        <p:grpSp>
          <p:nvGrpSpPr>
            <p:cNvPr id="1090" name="그룹 1089">
              <a:extLst>
                <a:ext uri="{FF2B5EF4-FFF2-40B4-BE49-F238E27FC236}">
                  <a16:creationId xmlns:a16="http://schemas.microsoft.com/office/drawing/2014/main" id="{7DD20F6E-3682-CD64-5D54-343C1BEEA31A}"/>
                </a:ext>
              </a:extLst>
            </p:cNvPr>
            <p:cNvGrpSpPr/>
            <p:nvPr/>
          </p:nvGrpSpPr>
          <p:grpSpPr>
            <a:xfrm>
              <a:off x="9310406" y="2251329"/>
              <a:ext cx="2583529" cy="1389154"/>
              <a:chOff x="9310406" y="2251329"/>
              <a:chExt cx="2583529" cy="1389154"/>
            </a:xfrm>
          </p:grpSpPr>
          <p:grpSp>
            <p:nvGrpSpPr>
              <p:cNvPr id="1089" name="그룹 1088">
                <a:extLst>
                  <a:ext uri="{FF2B5EF4-FFF2-40B4-BE49-F238E27FC236}">
                    <a16:creationId xmlns:a16="http://schemas.microsoft.com/office/drawing/2014/main" id="{AF08C42C-438D-0E61-1413-F5554E752A09}"/>
                  </a:ext>
                </a:extLst>
              </p:cNvPr>
              <p:cNvGrpSpPr/>
              <p:nvPr/>
            </p:nvGrpSpPr>
            <p:grpSpPr>
              <a:xfrm>
                <a:off x="10817341" y="2251329"/>
                <a:ext cx="1076594" cy="1389154"/>
                <a:chOff x="10817341" y="2251329"/>
                <a:chExt cx="1076594" cy="1389154"/>
              </a:xfrm>
            </p:grpSpPr>
            <p:grpSp>
              <p:nvGrpSpPr>
                <p:cNvPr id="111" name="그룹 110">
                  <a:extLst>
                    <a:ext uri="{FF2B5EF4-FFF2-40B4-BE49-F238E27FC236}">
                      <a16:creationId xmlns:a16="http://schemas.microsoft.com/office/drawing/2014/main" id="{FDE84F27-BD87-28D5-718B-8A3A468F0258}"/>
                    </a:ext>
                  </a:extLst>
                </p:cNvPr>
                <p:cNvGrpSpPr/>
                <p:nvPr/>
              </p:nvGrpSpPr>
              <p:grpSpPr>
                <a:xfrm>
                  <a:off x="10817341" y="2585147"/>
                  <a:ext cx="1076594" cy="1055336"/>
                  <a:chOff x="10684999" y="2585147"/>
                  <a:chExt cx="1076594" cy="1055336"/>
                </a:xfrm>
              </p:grpSpPr>
              <p:pic>
                <p:nvPicPr>
                  <p:cNvPr id="81" name="그림 80">
                    <a:extLst>
                      <a:ext uri="{FF2B5EF4-FFF2-40B4-BE49-F238E27FC236}">
                        <a16:creationId xmlns:a16="http://schemas.microsoft.com/office/drawing/2014/main" id="{F4081A14-9743-4CF6-6138-1AC78507EDC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/>
                </p:blipFill>
                <p:spPr>
                  <a:xfrm>
                    <a:off x="10684999" y="2585147"/>
                    <a:ext cx="1076594" cy="1055336"/>
                  </a:xfrm>
                  <a:prstGeom prst="rect">
                    <a:avLst/>
                  </a:prstGeom>
                </p:spPr>
              </p:pic>
              <p:sp>
                <p:nvSpPr>
                  <p:cNvPr id="1084" name="별: 꼭짓점 4개 1083">
                    <a:extLst>
                      <a:ext uri="{FF2B5EF4-FFF2-40B4-BE49-F238E27FC236}">
                        <a16:creationId xmlns:a16="http://schemas.microsoft.com/office/drawing/2014/main" id="{5828675F-FE46-1BD0-6251-7583663541C3}"/>
                      </a:ext>
                    </a:extLst>
                  </p:cNvPr>
                  <p:cNvSpPr/>
                  <p:nvPr/>
                </p:nvSpPr>
                <p:spPr>
                  <a:xfrm>
                    <a:off x="11107880" y="3384844"/>
                    <a:ext cx="230832" cy="230832"/>
                  </a:xfrm>
                  <a:prstGeom prst="star4">
                    <a:avLst/>
                  </a:prstGeom>
                  <a:solidFill>
                    <a:schemeClr val="bg1">
                      <a:lumMod val="50000"/>
                    </a:schemeClr>
                  </a:solidFill>
                  <a:ln w="6350">
                    <a:solidFill>
                      <a:srgbClr val="00206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pic>
                <p:nvPicPr>
                  <p:cNvPr id="1074" name="그림 1073" descr="상징, 그래픽, 폰트, 클립아트이(가) 표시된 사진&#10;&#10;자동 생성된 설명">
                    <a:extLst>
                      <a:ext uri="{FF2B5EF4-FFF2-40B4-BE49-F238E27FC236}">
                        <a16:creationId xmlns:a16="http://schemas.microsoft.com/office/drawing/2014/main" id="{7F1B0720-79BB-2764-A68D-FC4172C737A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>
                    <a:clrChange>
                      <a:clrFrom>
                        <a:srgbClr val="212227"/>
                      </a:clrFrom>
                      <a:clrTo>
                        <a:srgbClr val="212227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248695" y="2978519"/>
                    <a:ext cx="371645" cy="268593"/>
                  </a:xfrm>
                  <a:prstGeom prst="rect">
                    <a:avLst/>
                  </a:prstGeom>
                  <a:effectLst>
                    <a:glow rad="25400">
                      <a:schemeClr val="accent3"/>
                    </a:glow>
                  </a:effectLst>
                </p:spPr>
              </p:pic>
              <p:grpSp>
                <p:nvGrpSpPr>
                  <p:cNvPr id="1075" name="그룹 1074">
                    <a:extLst>
                      <a:ext uri="{FF2B5EF4-FFF2-40B4-BE49-F238E27FC236}">
                        <a16:creationId xmlns:a16="http://schemas.microsoft.com/office/drawing/2014/main" id="{B73603E1-CA7E-C9EF-0806-2902874263A7}"/>
                      </a:ext>
                    </a:extLst>
                  </p:cNvPr>
                  <p:cNvGrpSpPr/>
                  <p:nvPr/>
                </p:nvGrpSpPr>
                <p:grpSpPr>
                  <a:xfrm>
                    <a:off x="10894454" y="2927045"/>
                    <a:ext cx="271781" cy="371540"/>
                    <a:chOff x="452475" y="2783773"/>
                    <a:chExt cx="618971" cy="846171"/>
                  </a:xfrm>
                  <a:effectLst>
                    <a:glow rad="25400">
                      <a:schemeClr val="accent1"/>
                    </a:glow>
                  </a:effectLst>
                </p:grpSpPr>
                <p:grpSp>
                  <p:nvGrpSpPr>
                    <p:cNvPr id="1076" name="그룹 1075">
                      <a:extLst>
                        <a:ext uri="{FF2B5EF4-FFF2-40B4-BE49-F238E27FC236}">
                          <a16:creationId xmlns:a16="http://schemas.microsoft.com/office/drawing/2014/main" id="{1CF9361A-91B1-92B8-54EB-C66F4BBFA74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52475" y="2783773"/>
                      <a:ext cx="618971" cy="846171"/>
                      <a:chOff x="297325" y="3024775"/>
                      <a:chExt cx="618971" cy="846171"/>
                    </a:xfrm>
                  </p:grpSpPr>
                  <p:pic>
                    <p:nvPicPr>
                      <p:cNvPr id="1080" name="Picture 16">
                        <a:extLst>
                          <a:ext uri="{FF2B5EF4-FFF2-40B4-BE49-F238E27FC236}">
                            <a16:creationId xmlns:a16="http://schemas.microsoft.com/office/drawing/2014/main" id="{EA0FFD5A-B814-7B5A-AE35-ABFB1DDED33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5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4269" l="24548" r="73902">
                                    <a14:foregroundMark x1="46512" y1="23501" x2="56589" y2="25659"/>
                                    <a14:foregroundMark x1="33850" y1="31894" x2="30491" y2="33094"/>
                                    <a14:foregroundMark x1="29199" y1="34053" x2="27541" y2="35229"/>
                                    <a14:foregroundMark x1="68217" y1="34293" x2="70543" y2="34293"/>
                                    <a14:foregroundMark x1="48837" y1="26619" x2="61240" y2="30935"/>
                                    <a14:foregroundMark x1="61240" y1="29736" x2="71576" y2="31894"/>
                                    <a14:foregroundMark x1="67959" y1="31894" x2="73902" y2="34053"/>
                                    <a14:backgroundMark x1="37468" y1="63070" x2="58915" y2="71223"/>
                                    <a14:backgroundMark x1="43152" y1="62110" x2="63566" y2="62110"/>
                                    <a14:backgroundMark x1="30491" y1="59952" x2="39535" y2="61871"/>
                                    <a14:backgroundMark x1="29199" y1="49161" x2="28165" y2="43885"/>
                                    <a14:backgroundMark x1="27132" y1="38609" x2="27132" y2="39568"/>
                                    <a14:backgroundMark x1="27132" y1="37650" x2="27132" y2="37650"/>
                                    <a14:backgroundMark x1="27132" y1="35012" x2="24806" y2="38369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21870" r="25676" b="30106"/>
                      <a:stretch/>
                    </p:blipFill>
                    <p:spPr bwMode="auto">
                      <a:xfrm rot="10800000">
                        <a:off x="297325" y="3399300"/>
                        <a:ext cx="618971" cy="47164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081" name="Picture 16">
                        <a:extLst>
                          <a:ext uri="{FF2B5EF4-FFF2-40B4-BE49-F238E27FC236}">
                            <a16:creationId xmlns:a16="http://schemas.microsoft.com/office/drawing/2014/main" id="{F3D83A1E-A452-0DA8-A42A-8AA7DE79C56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7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4269" l="27649" r="71835">
                                    <a14:foregroundMark x1="43669" y1="28058" x2="72093" y2="29017"/>
                                    <a14:foregroundMark x1="47287" y1="24700" x2="53488" y2="23501"/>
                                    <a14:foregroundMark x1="53230" y1="25420" x2="63307" y2="28058"/>
                                    <a14:foregroundMark x1="31266" y1="32134" x2="30715" y2="35286"/>
                                    <a14:foregroundMark x1="29199" y1="32134" x2="30048" y2="34160"/>
                                    <a14:foregroundMark x1="27649" y1="33813" x2="27649" y2="34969"/>
                                    <a14:foregroundMark x1="63566" y1="55875" x2="63566" y2="55875"/>
                                    <a14:foregroundMark x1="64341" y1="55396" x2="64109" y2="56041"/>
                                    <a14:backgroundMark x1="34367" y1="59712" x2="29716" y2="56115"/>
                                    <a14:backgroundMark x1="32041" y1="52998" x2="30233" y2="53237"/>
                                    <a14:backgroundMark x1="30491" y1="47482" x2="31783" y2="54916"/>
                                    <a14:backgroundMark x1="26098" y1="35492" x2="33075" y2="52518"/>
                                    <a14:backgroundMark x1="25840" y1="41247" x2="36434" y2="60671"/>
                                    <a14:backgroundMark x1="31008" y1="57794" x2="40310" y2="62830"/>
                                    <a14:backgroundMark x1="35917" y1="59233" x2="51421" y2="64269"/>
                                    <a14:backgroundMark x1="33592" y1="59233" x2="44444" y2="59952"/>
                                    <a14:backgroundMark x1="34625" y1="59952" x2="61240" y2="63549"/>
                                    <a14:backgroundMark x1="54264" y1="58993" x2="70801" y2="68345"/>
                                    <a14:backgroundMark x1="58140" y1="58993" x2="74677" y2="60911"/>
                                    <a14:backgroundMark x1="63307" y1="59952" x2="73902" y2="51559"/>
                                    <a14:backgroundMark x1="60724" y1="62590" x2="71059" y2="54436"/>
                                    <a14:backgroundMark x1="62791" y1="60911" x2="70026" y2="54436"/>
                                    <a14:backgroundMark x1="66925" y1="55875" x2="70026" y2="43165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21870" r="25676" b="30106"/>
                      <a:stretch/>
                    </p:blipFill>
                    <p:spPr bwMode="auto">
                      <a:xfrm flipH="1">
                        <a:off x="297325" y="3024775"/>
                        <a:ext cx="618971" cy="47164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grpSp>
                  <p:nvGrpSpPr>
                    <p:cNvPr id="1077" name="그룹 1076">
                      <a:extLst>
                        <a:ext uri="{FF2B5EF4-FFF2-40B4-BE49-F238E27FC236}">
                          <a16:creationId xmlns:a16="http://schemas.microsoft.com/office/drawing/2014/main" id="{6FCAD2F4-216B-6AE7-F2F9-FDF33B2817E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02524" y="2939526"/>
                      <a:ext cx="518872" cy="534666"/>
                      <a:chOff x="497921" y="2939526"/>
                      <a:chExt cx="518872" cy="534666"/>
                    </a:xfrm>
                  </p:grpSpPr>
                  <p:pic>
                    <p:nvPicPr>
                      <p:cNvPr id="1078" name="Picture 16">
                        <a:extLst>
                          <a:ext uri="{FF2B5EF4-FFF2-40B4-BE49-F238E27FC236}">
                            <a16:creationId xmlns:a16="http://schemas.microsoft.com/office/drawing/2014/main" id="{A5322DD2-DC65-0E11-CBED-0981084B13B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8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8345" l="22481" r="73902">
                                    <a14:foregroundMark x1="39276" y1="68106" x2="55556" y2="64029"/>
                                    <a14:foregroundMark x1="32817" y1="60192" x2="48837" y2="64988"/>
                                    <a14:foregroundMark x1="35659" y1="63789" x2="56848" y2="68585"/>
                                    <a14:foregroundMark x1="49612" y1="62590" x2="67183" y2="63309"/>
                                    <a14:foregroundMark x1="30749" y1="48441" x2="28005" y2="43165"/>
                                    <a14:foregroundMark x1="27709" y1="43165" x2="28165" y2="46763"/>
                                    <a14:foregroundMark x1="22481" y1="32374" x2="24481" y2="34821"/>
                                    <a14:foregroundMark x1="28188" y1="43165" x2="29974" y2="55875"/>
                                    <a14:backgroundMark x1="55702" y1="70001" x2="58915" y2="71223"/>
                                    <a14:backgroundMark x1="30491" y1="59952" x2="32633" y2="60406"/>
                                    <a14:backgroundMark x1="29974" y1="30456" x2="29974" y2="43165"/>
                                    <a14:backgroundMark x1="29457" y1="32134" x2="45478" y2="31415"/>
                                    <a14:backgroundMark x1="35659" y1="27818" x2="65375" y2="26619"/>
                                    <a14:backgroundMark x1="54005" y1="28297" x2="71835" y2="29736"/>
                                    <a14:backgroundMark x1="61499" y1="31415" x2="72351" y2="32374"/>
                                    <a14:backgroundMark x1="71318" y1="34532" x2="71835" y2="34053"/>
                                    <a14:backgroundMark x1="71318" y1="36211" x2="72868" y2="33094"/>
                                    <a14:backgroundMark x1="70801" y1="34053" x2="75194" y2="32134"/>
                                    <a14:backgroundMark x1="56589" y1="8153" x2="56589" y2="8153"/>
                                    <a14:backgroundMark x1="98966" y1="33573" x2="98966" y2="33573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35650" r="25676" b="30106"/>
                      <a:stretch/>
                    </p:blipFill>
                    <p:spPr bwMode="auto">
                      <a:xfrm rot="5400000" flipH="1">
                        <a:off x="544191" y="3001589"/>
                        <a:ext cx="534666" cy="41053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079" name="Picture 16">
                        <a:extLst>
                          <a:ext uri="{FF2B5EF4-FFF2-40B4-BE49-F238E27FC236}">
                            <a16:creationId xmlns:a16="http://schemas.microsoft.com/office/drawing/2014/main" id="{011DD1A0-EC1A-1ACB-1A8B-F2E47C89886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8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8345" l="22481" r="73902">
                                    <a14:foregroundMark x1="39276" y1="68106" x2="55556" y2="64029"/>
                                    <a14:foregroundMark x1="32817" y1="60192" x2="48837" y2="64988"/>
                                    <a14:foregroundMark x1="35659" y1="63789" x2="56848" y2="68585"/>
                                    <a14:foregroundMark x1="49612" y1="62590" x2="67183" y2="63309"/>
                                    <a14:foregroundMark x1="30749" y1="48441" x2="28005" y2="43165"/>
                                    <a14:foregroundMark x1="27709" y1="43165" x2="28165" y2="46763"/>
                                    <a14:foregroundMark x1="22481" y1="32374" x2="24481" y2="34821"/>
                                    <a14:foregroundMark x1="28188" y1="43165" x2="29974" y2="55875"/>
                                    <a14:backgroundMark x1="55702" y1="70001" x2="58915" y2="71223"/>
                                    <a14:backgroundMark x1="30491" y1="59952" x2="32633" y2="60406"/>
                                    <a14:backgroundMark x1="29974" y1="30456" x2="29974" y2="43165"/>
                                    <a14:backgroundMark x1="29457" y1="32134" x2="45478" y2="31415"/>
                                    <a14:backgroundMark x1="35659" y1="27818" x2="65375" y2="26619"/>
                                    <a14:backgroundMark x1="54005" y1="28297" x2="71835" y2="29736"/>
                                    <a14:backgroundMark x1="61499" y1="31415" x2="72351" y2="32374"/>
                                    <a14:backgroundMark x1="71318" y1="34532" x2="71835" y2="34053"/>
                                    <a14:backgroundMark x1="71318" y1="36211" x2="72868" y2="33094"/>
                                    <a14:backgroundMark x1="70801" y1="34053" x2="75194" y2="32134"/>
                                    <a14:backgroundMark x1="56589" y1="8153" x2="56589" y2="8153"/>
                                    <a14:backgroundMark x1="98966" y1="33573" x2="98966" y2="33573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35650" r="25676" b="30106"/>
                      <a:stretch/>
                    </p:blipFill>
                    <p:spPr bwMode="auto">
                      <a:xfrm rot="16200000">
                        <a:off x="435858" y="3001589"/>
                        <a:ext cx="534666" cy="41053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</p:grpSp>
            </p:grpSp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0578F3B2-3BAA-97D1-F936-E075A5D4E44C}"/>
                    </a:ext>
                  </a:extLst>
                </p:cNvPr>
                <p:cNvSpPr txBox="1"/>
                <p:nvPr/>
              </p:nvSpPr>
              <p:spPr>
                <a:xfrm>
                  <a:off x="11109578" y="2251329"/>
                  <a:ext cx="492121" cy="26161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ln w="25400">
                        <a:noFill/>
                      </a:ln>
                      <a:solidFill>
                        <a:srgbClr val="D4CFC5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두 번째 기록</a:t>
                  </a:r>
                  <a:endParaRPr lang="en-US" altLang="ko-KR" sz="800" dirty="0">
                    <a:ln w="25400">
                      <a:noFill/>
                    </a:ln>
                    <a:solidFill>
                      <a:srgbClr val="D4CFC5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  <a:p>
                  <a:pPr algn="ctr"/>
                  <a:r>
                    <a:rPr lang="en-US" altLang="ko-KR" sz="900" dirty="0">
                      <a:solidFill>
                        <a:srgbClr val="D4CFC5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적응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’</a:t>
                  </a:r>
                  <a:endParaRPr lang="en-US" altLang="ko-KR" sz="9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  <p:sp>
            <p:nvSpPr>
              <p:cNvPr id="74" name="화살표: 오른쪽 73">
                <a:extLst>
                  <a:ext uri="{FF2B5EF4-FFF2-40B4-BE49-F238E27FC236}">
                    <a16:creationId xmlns:a16="http://schemas.microsoft.com/office/drawing/2014/main" id="{B755B4C5-5EBD-EABF-46B1-0C943F369B8F}"/>
                  </a:ext>
                </a:extLst>
              </p:cNvPr>
              <p:cNvSpPr/>
              <p:nvPr/>
            </p:nvSpPr>
            <p:spPr>
              <a:xfrm>
                <a:off x="10468292" y="3045691"/>
                <a:ext cx="267757" cy="134249"/>
              </a:xfrm>
              <a:prstGeom prst="rightArrow">
                <a:avLst/>
              </a:prstGeom>
              <a:solidFill>
                <a:srgbClr val="605550"/>
              </a:solidFill>
              <a:ln w="3175">
                <a:solidFill>
                  <a:srgbClr val="D4CFC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073" name="그룹 1072">
                <a:extLst>
                  <a:ext uri="{FF2B5EF4-FFF2-40B4-BE49-F238E27FC236}">
                    <a16:creationId xmlns:a16="http://schemas.microsoft.com/office/drawing/2014/main" id="{734ED94C-D4B0-0828-74F2-DEF3BBFA500C}"/>
                  </a:ext>
                </a:extLst>
              </p:cNvPr>
              <p:cNvGrpSpPr/>
              <p:nvPr/>
            </p:nvGrpSpPr>
            <p:grpSpPr>
              <a:xfrm>
                <a:off x="9310406" y="2251329"/>
                <a:ext cx="1076594" cy="1389154"/>
                <a:chOff x="9310406" y="2251329"/>
                <a:chExt cx="1076594" cy="1389154"/>
              </a:xfrm>
            </p:grpSpPr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ABE93F5A-4D02-2FF3-8229-84BF24EB5D74}"/>
                    </a:ext>
                  </a:extLst>
                </p:cNvPr>
                <p:cNvSpPr txBox="1"/>
                <p:nvPr/>
              </p:nvSpPr>
              <p:spPr>
                <a:xfrm>
                  <a:off x="9602643" y="2251329"/>
                  <a:ext cx="492121" cy="26161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ln w="25400">
                        <a:noFill/>
                      </a:ln>
                      <a:solidFill>
                        <a:srgbClr val="D4CFC5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첫 번째 기록</a:t>
                  </a:r>
                  <a:endParaRPr lang="en-US" altLang="ko-KR" sz="800" dirty="0">
                    <a:ln w="25400">
                      <a:noFill/>
                    </a:ln>
                    <a:solidFill>
                      <a:srgbClr val="D4CFC5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  <a:p>
                  <a:pPr algn="ctr"/>
                  <a:r>
                    <a:rPr lang="en-US" altLang="ko-KR" sz="900" dirty="0">
                      <a:solidFill>
                        <a:srgbClr val="D4CFC5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불굴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’</a:t>
                  </a:r>
                  <a:endParaRPr lang="en-US" altLang="ko-KR" sz="9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grpSp>
              <p:nvGrpSpPr>
                <p:cNvPr id="112" name="그룹 111">
                  <a:extLst>
                    <a:ext uri="{FF2B5EF4-FFF2-40B4-BE49-F238E27FC236}">
                      <a16:creationId xmlns:a16="http://schemas.microsoft.com/office/drawing/2014/main" id="{01F96B86-B147-BDE5-D243-2F872C89F281}"/>
                    </a:ext>
                  </a:extLst>
                </p:cNvPr>
                <p:cNvGrpSpPr/>
                <p:nvPr/>
              </p:nvGrpSpPr>
              <p:grpSpPr>
                <a:xfrm>
                  <a:off x="9310406" y="2585147"/>
                  <a:ext cx="1076594" cy="1055336"/>
                  <a:chOff x="9411090" y="2585147"/>
                  <a:chExt cx="1076594" cy="1055336"/>
                </a:xfrm>
              </p:grpSpPr>
              <p:pic>
                <p:nvPicPr>
                  <p:cNvPr id="100" name="그림 99">
                    <a:extLst>
                      <a:ext uri="{FF2B5EF4-FFF2-40B4-BE49-F238E27FC236}">
                        <a16:creationId xmlns:a16="http://schemas.microsoft.com/office/drawing/2014/main" id="{634336CE-3FF4-9CD4-F3C6-5E835177EDE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/>
                </p:blipFill>
                <p:spPr>
                  <a:xfrm>
                    <a:off x="9411090" y="2585147"/>
                    <a:ext cx="1076594" cy="1055336"/>
                  </a:xfrm>
                  <a:prstGeom prst="rect">
                    <a:avLst/>
                  </a:prstGeom>
                </p:spPr>
              </p:pic>
              <p:sp>
                <p:nvSpPr>
                  <p:cNvPr id="102" name="별: 꼭짓점 4개 101">
                    <a:extLst>
                      <a:ext uri="{FF2B5EF4-FFF2-40B4-BE49-F238E27FC236}">
                        <a16:creationId xmlns:a16="http://schemas.microsoft.com/office/drawing/2014/main" id="{483429AF-FA5C-07FF-D44F-897844CD243C}"/>
                      </a:ext>
                    </a:extLst>
                  </p:cNvPr>
                  <p:cNvSpPr/>
                  <p:nvPr/>
                </p:nvSpPr>
                <p:spPr>
                  <a:xfrm>
                    <a:off x="9833971" y="3384844"/>
                    <a:ext cx="230832" cy="230832"/>
                  </a:xfrm>
                  <a:prstGeom prst="star4">
                    <a:avLst/>
                  </a:prstGeom>
                  <a:solidFill>
                    <a:schemeClr val="bg1">
                      <a:lumMod val="50000"/>
                    </a:schemeClr>
                  </a:solidFill>
                  <a:ln w="6350">
                    <a:solidFill>
                      <a:srgbClr val="00206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grpSp>
                <p:nvGrpSpPr>
                  <p:cNvPr id="104" name="그룹 103">
                    <a:extLst>
                      <a:ext uri="{FF2B5EF4-FFF2-40B4-BE49-F238E27FC236}">
                        <a16:creationId xmlns:a16="http://schemas.microsoft.com/office/drawing/2014/main" id="{7334F6C7-3E81-5421-63DB-B3D856FEB68C}"/>
                      </a:ext>
                    </a:extLst>
                  </p:cNvPr>
                  <p:cNvGrpSpPr/>
                  <p:nvPr/>
                </p:nvGrpSpPr>
                <p:grpSpPr>
                  <a:xfrm>
                    <a:off x="9620545" y="2927045"/>
                    <a:ext cx="271781" cy="371540"/>
                    <a:chOff x="452475" y="2783773"/>
                    <a:chExt cx="618971" cy="846171"/>
                  </a:xfrm>
                  <a:effectLst>
                    <a:glow rad="25400">
                      <a:schemeClr val="accent1"/>
                    </a:glow>
                  </a:effectLst>
                </p:grpSpPr>
                <p:grpSp>
                  <p:nvGrpSpPr>
                    <p:cNvPr id="105" name="그룹 104">
                      <a:extLst>
                        <a:ext uri="{FF2B5EF4-FFF2-40B4-BE49-F238E27FC236}">
                          <a16:creationId xmlns:a16="http://schemas.microsoft.com/office/drawing/2014/main" id="{6840E547-5B4C-3050-0285-B8AEFA5E91A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52475" y="2783773"/>
                      <a:ext cx="618971" cy="846171"/>
                      <a:chOff x="297325" y="3024775"/>
                      <a:chExt cx="618971" cy="846171"/>
                    </a:xfrm>
                  </p:grpSpPr>
                  <p:pic>
                    <p:nvPicPr>
                      <p:cNvPr id="109" name="Picture 16">
                        <a:extLst>
                          <a:ext uri="{FF2B5EF4-FFF2-40B4-BE49-F238E27FC236}">
                            <a16:creationId xmlns:a16="http://schemas.microsoft.com/office/drawing/2014/main" id="{1CEBE880-A955-B949-A7BE-96A459C35D7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5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4269" l="24548" r="73902">
                                    <a14:foregroundMark x1="46512" y1="23501" x2="56589" y2="25659"/>
                                    <a14:foregroundMark x1="33850" y1="31894" x2="30491" y2="33094"/>
                                    <a14:foregroundMark x1="29199" y1="34053" x2="27541" y2="35229"/>
                                    <a14:foregroundMark x1="68217" y1="34293" x2="70543" y2="34293"/>
                                    <a14:foregroundMark x1="48837" y1="26619" x2="61240" y2="30935"/>
                                    <a14:foregroundMark x1="61240" y1="29736" x2="71576" y2="31894"/>
                                    <a14:foregroundMark x1="67959" y1="31894" x2="73902" y2="34053"/>
                                    <a14:backgroundMark x1="37468" y1="63070" x2="58915" y2="71223"/>
                                    <a14:backgroundMark x1="43152" y1="62110" x2="63566" y2="62110"/>
                                    <a14:backgroundMark x1="30491" y1="59952" x2="39535" y2="61871"/>
                                    <a14:backgroundMark x1="29199" y1="49161" x2="28165" y2="43885"/>
                                    <a14:backgroundMark x1="27132" y1="38609" x2="27132" y2="39568"/>
                                    <a14:backgroundMark x1="27132" y1="37650" x2="27132" y2="37650"/>
                                    <a14:backgroundMark x1="27132" y1="35012" x2="24806" y2="38369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21870" r="25676" b="30106"/>
                      <a:stretch/>
                    </p:blipFill>
                    <p:spPr bwMode="auto">
                      <a:xfrm rot="10800000">
                        <a:off x="297325" y="3399300"/>
                        <a:ext cx="618971" cy="47164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10" name="Picture 16">
                        <a:extLst>
                          <a:ext uri="{FF2B5EF4-FFF2-40B4-BE49-F238E27FC236}">
                            <a16:creationId xmlns:a16="http://schemas.microsoft.com/office/drawing/2014/main" id="{E46AA08D-A663-B4D7-4892-20FFE320975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7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4269" l="27649" r="71835">
                                    <a14:foregroundMark x1="43669" y1="28058" x2="72093" y2="29017"/>
                                    <a14:foregroundMark x1="47287" y1="24700" x2="53488" y2="23501"/>
                                    <a14:foregroundMark x1="53230" y1="25420" x2="63307" y2="28058"/>
                                    <a14:foregroundMark x1="31266" y1="32134" x2="30715" y2="35286"/>
                                    <a14:foregroundMark x1="29199" y1="32134" x2="30048" y2="34160"/>
                                    <a14:foregroundMark x1="27649" y1="33813" x2="27649" y2="34969"/>
                                    <a14:foregroundMark x1="63566" y1="55875" x2="63566" y2="55875"/>
                                    <a14:foregroundMark x1="64341" y1="55396" x2="64109" y2="56041"/>
                                    <a14:backgroundMark x1="34367" y1="59712" x2="29716" y2="56115"/>
                                    <a14:backgroundMark x1="32041" y1="52998" x2="30233" y2="53237"/>
                                    <a14:backgroundMark x1="30491" y1="47482" x2="31783" y2="54916"/>
                                    <a14:backgroundMark x1="26098" y1="35492" x2="33075" y2="52518"/>
                                    <a14:backgroundMark x1="25840" y1="41247" x2="36434" y2="60671"/>
                                    <a14:backgroundMark x1="31008" y1="57794" x2="40310" y2="62830"/>
                                    <a14:backgroundMark x1="35917" y1="59233" x2="51421" y2="64269"/>
                                    <a14:backgroundMark x1="33592" y1="59233" x2="44444" y2="59952"/>
                                    <a14:backgroundMark x1="34625" y1="59952" x2="61240" y2="63549"/>
                                    <a14:backgroundMark x1="54264" y1="58993" x2="70801" y2="68345"/>
                                    <a14:backgroundMark x1="58140" y1="58993" x2="74677" y2="60911"/>
                                    <a14:backgroundMark x1="63307" y1="59952" x2="73902" y2="51559"/>
                                    <a14:backgroundMark x1="60724" y1="62590" x2="71059" y2="54436"/>
                                    <a14:backgroundMark x1="62791" y1="60911" x2="70026" y2="54436"/>
                                    <a14:backgroundMark x1="66925" y1="55875" x2="70026" y2="43165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21870" r="25676" b="30106"/>
                      <a:stretch/>
                    </p:blipFill>
                    <p:spPr bwMode="auto">
                      <a:xfrm flipH="1">
                        <a:off x="297325" y="3024775"/>
                        <a:ext cx="618971" cy="47164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grpSp>
                  <p:nvGrpSpPr>
                    <p:cNvPr id="106" name="그룹 105">
                      <a:extLst>
                        <a:ext uri="{FF2B5EF4-FFF2-40B4-BE49-F238E27FC236}">
                          <a16:creationId xmlns:a16="http://schemas.microsoft.com/office/drawing/2014/main" id="{C1D40A89-9068-4509-0EEB-3D92F927239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02524" y="2939526"/>
                      <a:ext cx="518872" cy="534666"/>
                      <a:chOff x="497921" y="2939526"/>
                      <a:chExt cx="518872" cy="534666"/>
                    </a:xfrm>
                  </p:grpSpPr>
                  <p:pic>
                    <p:nvPicPr>
                      <p:cNvPr id="107" name="Picture 16">
                        <a:extLst>
                          <a:ext uri="{FF2B5EF4-FFF2-40B4-BE49-F238E27FC236}">
                            <a16:creationId xmlns:a16="http://schemas.microsoft.com/office/drawing/2014/main" id="{78DC7F17-817E-69D6-F10C-B6042E15F90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8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8345" l="22481" r="73902">
                                    <a14:foregroundMark x1="39276" y1="68106" x2="55556" y2="64029"/>
                                    <a14:foregroundMark x1="32817" y1="60192" x2="48837" y2="64988"/>
                                    <a14:foregroundMark x1="35659" y1="63789" x2="56848" y2="68585"/>
                                    <a14:foregroundMark x1="49612" y1="62590" x2="67183" y2="63309"/>
                                    <a14:foregroundMark x1="30749" y1="48441" x2="28005" y2="43165"/>
                                    <a14:foregroundMark x1="27709" y1="43165" x2="28165" y2="46763"/>
                                    <a14:foregroundMark x1="22481" y1="32374" x2="24481" y2="34821"/>
                                    <a14:foregroundMark x1="28188" y1="43165" x2="29974" y2="55875"/>
                                    <a14:backgroundMark x1="55702" y1="70001" x2="58915" y2="71223"/>
                                    <a14:backgroundMark x1="30491" y1="59952" x2="32633" y2="60406"/>
                                    <a14:backgroundMark x1="29974" y1="30456" x2="29974" y2="43165"/>
                                    <a14:backgroundMark x1="29457" y1="32134" x2="45478" y2="31415"/>
                                    <a14:backgroundMark x1="35659" y1="27818" x2="65375" y2="26619"/>
                                    <a14:backgroundMark x1="54005" y1="28297" x2="71835" y2="29736"/>
                                    <a14:backgroundMark x1="61499" y1="31415" x2="72351" y2="32374"/>
                                    <a14:backgroundMark x1="71318" y1="34532" x2="71835" y2="34053"/>
                                    <a14:backgroundMark x1="71318" y1="36211" x2="72868" y2="33094"/>
                                    <a14:backgroundMark x1="70801" y1="34053" x2="75194" y2="32134"/>
                                    <a14:backgroundMark x1="56589" y1="8153" x2="56589" y2="8153"/>
                                    <a14:backgroundMark x1="98966" y1="33573" x2="98966" y2="33573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35650" r="25676" b="30106"/>
                      <a:stretch/>
                    </p:blipFill>
                    <p:spPr bwMode="auto">
                      <a:xfrm rot="5400000" flipH="1">
                        <a:off x="544191" y="3001589"/>
                        <a:ext cx="534666" cy="41053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08" name="Picture 16">
                        <a:extLst>
                          <a:ext uri="{FF2B5EF4-FFF2-40B4-BE49-F238E27FC236}">
                            <a16:creationId xmlns:a16="http://schemas.microsoft.com/office/drawing/2014/main" id="{99DA16CE-5A7C-FEA1-0682-E43870A51A3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8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8345" l="22481" r="73902">
                                    <a14:foregroundMark x1="39276" y1="68106" x2="55556" y2="64029"/>
                                    <a14:foregroundMark x1="32817" y1="60192" x2="48837" y2="64988"/>
                                    <a14:foregroundMark x1="35659" y1="63789" x2="56848" y2="68585"/>
                                    <a14:foregroundMark x1="49612" y1="62590" x2="67183" y2="63309"/>
                                    <a14:foregroundMark x1="30749" y1="48441" x2="28005" y2="43165"/>
                                    <a14:foregroundMark x1="27709" y1="43165" x2="28165" y2="46763"/>
                                    <a14:foregroundMark x1="22481" y1="32374" x2="24481" y2="34821"/>
                                    <a14:foregroundMark x1="28188" y1="43165" x2="29974" y2="55875"/>
                                    <a14:backgroundMark x1="55702" y1="70001" x2="58915" y2="71223"/>
                                    <a14:backgroundMark x1="30491" y1="59952" x2="32633" y2="60406"/>
                                    <a14:backgroundMark x1="29974" y1="30456" x2="29974" y2="43165"/>
                                    <a14:backgroundMark x1="29457" y1="32134" x2="45478" y2="31415"/>
                                    <a14:backgroundMark x1="35659" y1="27818" x2="65375" y2="26619"/>
                                    <a14:backgroundMark x1="54005" y1="28297" x2="71835" y2="29736"/>
                                    <a14:backgroundMark x1="61499" y1="31415" x2="72351" y2="32374"/>
                                    <a14:backgroundMark x1="71318" y1="34532" x2="71835" y2="34053"/>
                                    <a14:backgroundMark x1="71318" y1="36211" x2="72868" y2="33094"/>
                                    <a14:backgroundMark x1="70801" y1="34053" x2="75194" y2="32134"/>
                                    <a14:backgroundMark x1="56589" y1="8153" x2="56589" y2="8153"/>
                                    <a14:backgroundMark x1="98966" y1="33573" x2="98966" y2="33573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35650" r="25676" b="30106"/>
                      <a:stretch/>
                    </p:blipFill>
                    <p:spPr bwMode="auto">
                      <a:xfrm rot="16200000">
                        <a:off x="435858" y="3001589"/>
                        <a:ext cx="534666" cy="41053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</p:grpSp>
            </p:grpSp>
          </p:grpSp>
        </p:grp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07C72894-279D-12C9-4645-9400DB060FFD}"/>
              </a:ext>
            </a:extLst>
          </p:cNvPr>
          <p:cNvGrpSpPr/>
          <p:nvPr/>
        </p:nvGrpSpPr>
        <p:grpSpPr>
          <a:xfrm>
            <a:off x="207741" y="2423195"/>
            <a:ext cx="605936" cy="915458"/>
            <a:chOff x="207741" y="2423195"/>
            <a:chExt cx="605936" cy="915458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CD893F9-8A4C-7C18-DB0C-1C17EA36A700}"/>
                </a:ext>
              </a:extLst>
            </p:cNvPr>
            <p:cNvSpPr txBox="1"/>
            <p:nvPr userDrawn="1"/>
          </p:nvSpPr>
          <p:spPr>
            <a:xfrm>
              <a:off x="207741" y="2423195"/>
              <a:ext cx="506549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</a:t>
              </a:r>
              <a:endPara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6F745AE-79C4-D186-FA00-8A74E3405E91}"/>
                </a:ext>
              </a:extLst>
            </p:cNvPr>
            <p:cNvSpPr txBox="1"/>
            <p:nvPr userDrawn="1"/>
          </p:nvSpPr>
          <p:spPr>
            <a:xfrm>
              <a:off x="207742" y="2765508"/>
              <a:ext cx="60593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게이지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3600A58-DAFA-BF1E-C7DF-1A78C299C7D3}"/>
                </a:ext>
              </a:extLst>
            </p:cNvPr>
            <p:cNvSpPr txBox="1"/>
            <p:nvPr userDrawn="1"/>
          </p:nvSpPr>
          <p:spPr>
            <a:xfrm>
              <a:off x="207742" y="3107821"/>
              <a:ext cx="47769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154583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FDC689-5064-15FA-EA89-8539F51221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extBox 52">
            <a:extLst>
              <a:ext uri="{FF2B5EF4-FFF2-40B4-BE49-F238E27FC236}">
                <a16:creationId xmlns:a16="http://schemas.microsoft.com/office/drawing/2014/main" id="{A84047F0-B005-CB01-1832-BD4E3DF2832D}"/>
              </a:ext>
            </a:extLst>
          </p:cNvPr>
          <p:cNvSpPr txBox="1"/>
          <p:nvPr/>
        </p:nvSpPr>
        <p:spPr>
          <a:xfrm>
            <a:off x="1450975" y="365221"/>
            <a:ext cx="1702389" cy="261610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ko-KR" altLang="en-US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스킬의 양상 확인 방법 </a:t>
            </a:r>
            <a:r>
              <a:rPr lang="en-US" altLang="ko-KR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(</a:t>
            </a:r>
            <a:r>
              <a:rPr lang="ko-KR" altLang="en-US" sz="1100" dirty="0" err="1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인게임</a:t>
            </a:r>
            <a:r>
              <a:rPr lang="en-US" altLang="ko-KR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)</a:t>
            </a:r>
            <a:endParaRPr lang="ko-KR" altLang="en-US" sz="1100" dirty="0">
              <a:solidFill>
                <a:srgbClr val="D1AB84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grpSp>
        <p:nvGrpSpPr>
          <p:cNvPr id="1327" name="그룹 1326">
            <a:extLst>
              <a:ext uri="{FF2B5EF4-FFF2-40B4-BE49-F238E27FC236}">
                <a16:creationId xmlns:a16="http://schemas.microsoft.com/office/drawing/2014/main" id="{0299A037-255C-77AC-5BD1-056D2D462877}"/>
              </a:ext>
            </a:extLst>
          </p:cNvPr>
          <p:cNvGrpSpPr/>
          <p:nvPr/>
        </p:nvGrpSpPr>
        <p:grpSpPr>
          <a:xfrm>
            <a:off x="1450973" y="822143"/>
            <a:ext cx="4645028" cy="5213715"/>
            <a:chOff x="1450973" y="822143"/>
            <a:chExt cx="4645028" cy="5213715"/>
          </a:xfrm>
        </p:grpSpPr>
        <p:grpSp>
          <p:nvGrpSpPr>
            <p:cNvPr id="1326" name="그룹 1325">
              <a:extLst>
                <a:ext uri="{FF2B5EF4-FFF2-40B4-BE49-F238E27FC236}">
                  <a16:creationId xmlns:a16="http://schemas.microsoft.com/office/drawing/2014/main" id="{AAC8DE88-903C-0E79-75C1-711FE2056112}"/>
                </a:ext>
              </a:extLst>
            </p:cNvPr>
            <p:cNvGrpSpPr/>
            <p:nvPr/>
          </p:nvGrpSpPr>
          <p:grpSpPr>
            <a:xfrm>
              <a:off x="1450973" y="1053520"/>
              <a:ext cx="4645028" cy="4982338"/>
              <a:chOff x="1450973" y="1053520"/>
              <a:chExt cx="4645028" cy="4982338"/>
            </a:xfrm>
          </p:grpSpPr>
          <p:sp>
            <p:nvSpPr>
              <p:cNvPr id="1383" name="직사각형 1382">
                <a:extLst>
                  <a:ext uri="{FF2B5EF4-FFF2-40B4-BE49-F238E27FC236}">
                    <a16:creationId xmlns:a16="http://schemas.microsoft.com/office/drawing/2014/main" id="{58CBA7EA-7F0B-61E2-0A84-17A461F2995C}"/>
                  </a:ext>
                </a:extLst>
              </p:cNvPr>
              <p:cNvSpPr/>
              <p:nvPr/>
            </p:nvSpPr>
            <p:spPr>
              <a:xfrm>
                <a:off x="1450973" y="1053520"/>
                <a:ext cx="4645028" cy="4982338"/>
              </a:xfrm>
              <a:prstGeom prst="rect">
                <a:avLst/>
              </a:prstGeom>
              <a:solidFill>
                <a:srgbClr val="1C1E22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385" name="그룹 1384">
                <a:extLst>
                  <a:ext uri="{FF2B5EF4-FFF2-40B4-BE49-F238E27FC236}">
                    <a16:creationId xmlns:a16="http://schemas.microsoft.com/office/drawing/2014/main" id="{37BADA66-C784-5919-E0E3-683414D1F15D}"/>
                  </a:ext>
                </a:extLst>
              </p:cNvPr>
              <p:cNvGrpSpPr/>
              <p:nvPr/>
            </p:nvGrpSpPr>
            <p:grpSpPr>
              <a:xfrm>
                <a:off x="1450975" y="1053520"/>
                <a:ext cx="4645025" cy="313023"/>
                <a:chOff x="1450975" y="3401740"/>
                <a:chExt cx="4645025" cy="313023"/>
              </a:xfrm>
            </p:grpSpPr>
            <p:grpSp>
              <p:nvGrpSpPr>
                <p:cNvPr id="1386" name="그룹 1385">
                  <a:extLst>
                    <a:ext uri="{FF2B5EF4-FFF2-40B4-BE49-F238E27FC236}">
                      <a16:creationId xmlns:a16="http://schemas.microsoft.com/office/drawing/2014/main" id="{D850BE1A-791B-461E-D753-E41EDF36B358}"/>
                    </a:ext>
                  </a:extLst>
                </p:cNvPr>
                <p:cNvGrpSpPr/>
                <p:nvPr/>
              </p:nvGrpSpPr>
              <p:grpSpPr>
                <a:xfrm>
                  <a:off x="1450975" y="3401740"/>
                  <a:ext cx="4645025" cy="313023"/>
                  <a:chOff x="1439025" y="1395560"/>
                  <a:chExt cx="4645025" cy="313023"/>
                </a:xfrm>
              </p:grpSpPr>
              <p:sp>
                <p:nvSpPr>
                  <p:cNvPr id="1388" name="직사각형 1387">
                    <a:extLst>
                      <a:ext uri="{FF2B5EF4-FFF2-40B4-BE49-F238E27FC236}">
                        <a16:creationId xmlns:a16="http://schemas.microsoft.com/office/drawing/2014/main" id="{D6E8AF34-8D75-2F97-CA5C-C2DDDAC41CC6}"/>
                      </a:ext>
                    </a:extLst>
                  </p:cNvPr>
                  <p:cNvSpPr/>
                  <p:nvPr/>
                </p:nvSpPr>
                <p:spPr>
                  <a:xfrm>
                    <a:off x="1439025" y="1395560"/>
                    <a:ext cx="4645025" cy="313023"/>
                  </a:xfrm>
                  <a:prstGeom prst="rect">
                    <a:avLst/>
                  </a:prstGeom>
                  <a:solidFill>
                    <a:srgbClr val="14181A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389" name="TextBox 1388">
                    <a:extLst>
                      <a:ext uri="{FF2B5EF4-FFF2-40B4-BE49-F238E27FC236}">
                        <a16:creationId xmlns:a16="http://schemas.microsoft.com/office/drawing/2014/main" id="{A78D0A20-146E-6D63-4A0A-5310A7496605}"/>
                      </a:ext>
                    </a:extLst>
                  </p:cNvPr>
                  <p:cNvSpPr txBox="1"/>
                  <p:nvPr/>
                </p:nvSpPr>
                <p:spPr>
                  <a:xfrm>
                    <a:off x="2546410" y="1436655"/>
                    <a:ext cx="2688236" cy="230832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pPr algn="ctr">
                      <a:spcAft>
                        <a:spcPts val="300"/>
                      </a:spcAft>
                    </a:pPr>
                    <a:r>
                      <a:rPr lang="ko-KR" altLang="en-US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아이덴티티 게이지의 버튼 클릭하여 전체 목록을 확인합니다</a:t>
                    </a:r>
                    <a:r>
                      <a:rPr lang="en-US" altLang="ko-KR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.</a:t>
                    </a:r>
                  </a:p>
                </p:txBody>
              </p:sp>
            </p:grpSp>
            <p:cxnSp>
              <p:nvCxnSpPr>
                <p:cNvPr id="1387" name="직선 연결선 1386">
                  <a:extLst>
                    <a:ext uri="{FF2B5EF4-FFF2-40B4-BE49-F238E27FC236}">
                      <a16:creationId xmlns:a16="http://schemas.microsoft.com/office/drawing/2014/main" id="{338C1FCD-EA9F-BD83-F350-ABBF90F8CAE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450975" y="3714763"/>
                  <a:ext cx="4645025" cy="0"/>
                </a:xfrm>
                <a:prstGeom prst="line">
                  <a:avLst/>
                </a:prstGeom>
                <a:ln w="3175">
                  <a:gradFill flip="none" rotWithShape="1">
                    <a:gsLst>
                      <a:gs pos="25000">
                        <a:srgbClr val="F6F4D2">
                          <a:alpha val="20000"/>
                          <a:lumMod val="20000"/>
                        </a:srgbClr>
                      </a:gs>
                      <a:gs pos="0">
                        <a:srgbClr val="F6F4D2">
                          <a:alpha val="0"/>
                          <a:lumMod val="0"/>
                        </a:srgbClr>
                      </a:gs>
                      <a:gs pos="75000">
                        <a:srgbClr val="F6F4D2">
                          <a:alpha val="20000"/>
                          <a:lumMod val="20000"/>
                        </a:srgbClr>
                      </a:gs>
                      <a:gs pos="50000">
                        <a:srgbClr val="F6F4D2">
                          <a:alpha val="20000"/>
                          <a:lumMod val="30000"/>
                        </a:srgbClr>
                      </a:gs>
                      <a:gs pos="100000">
                        <a:srgbClr val="F6F4D2">
                          <a:alpha val="0"/>
                          <a:lumMod val="0"/>
                        </a:srgbClr>
                      </a:gs>
                    </a:gsLst>
                    <a:lin ang="0" scaled="1"/>
                    <a:tileRect/>
                  </a:gra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1295" name="그림 1294" descr="텍스트, 스크린샷, 그래픽 디자인, 그래픽이(가) 표시된 사진&#10;&#10;AI가 생성한 콘텐츠는 부정확할 수 있습니다.">
                <a:extLst>
                  <a:ext uri="{FF2B5EF4-FFF2-40B4-BE49-F238E27FC236}">
                    <a16:creationId xmlns:a16="http://schemas.microsoft.com/office/drawing/2014/main" id="{E6CDD456-5EDC-B4CF-502C-859A70404D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88280" y="1547717"/>
                <a:ext cx="4170414" cy="4215667"/>
              </a:xfrm>
              <a:prstGeom prst="rect">
                <a:avLst/>
              </a:prstGeom>
              <a:ln w="3175">
                <a:solidFill>
                  <a:srgbClr val="D4CFC5"/>
                </a:solidFill>
              </a:ln>
            </p:spPr>
          </p:pic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0D511407-30D8-BE73-F625-AD48AE02F868}"/>
                </a:ext>
              </a:extLst>
            </p:cNvPr>
            <p:cNvGrpSpPr/>
            <p:nvPr/>
          </p:nvGrpSpPr>
          <p:grpSpPr>
            <a:xfrm>
              <a:off x="1456552" y="822143"/>
              <a:ext cx="4639448" cy="231923"/>
              <a:chOff x="1456552" y="1017962"/>
              <a:chExt cx="4639448" cy="231923"/>
            </a:xfrm>
          </p:grpSpPr>
          <p:grpSp>
            <p:nvGrpSpPr>
              <p:cNvPr id="57" name="그룹 56">
                <a:extLst>
                  <a:ext uri="{FF2B5EF4-FFF2-40B4-BE49-F238E27FC236}">
                    <a16:creationId xmlns:a16="http://schemas.microsoft.com/office/drawing/2014/main" id="{A0D1283D-A0E6-2536-7326-32967C1AA094}"/>
                  </a:ext>
                </a:extLst>
              </p:cNvPr>
              <p:cNvGrpSpPr/>
              <p:nvPr/>
            </p:nvGrpSpPr>
            <p:grpSpPr>
              <a:xfrm>
                <a:off x="1456552" y="1017962"/>
                <a:ext cx="4639448" cy="231923"/>
                <a:chOff x="1460890" y="1092616"/>
                <a:chExt cx="4639448" cy="231923"/>
              </a:xfrm>
            </p:grpSpPr>
            <p:cxnSp>
              <p:nvCxnSpPr>
                <p:cNvPr id="1344" name="직선 연결선 1343">
                  <a:extLst>
                    <a:ext uri="{FF2B5EF4-FFF2-40B4-BE49-F238E27FC236}">
                      <a16:creationId xmlns:a16="http://schemas.microsoft.com/office/drawing/2014/main" id="{362A94C0-8827-6573-1B89-220DC5EEF7C1}"/>
                    </a:ext>
                  </a:extLst>
                </p:cNvPr>
                <p:cNvCxnSpPr>
                  <a:cxnSpLocks/>
                  <a:stCxn id="1382" idx="2"/>
                </p:cNvCxnSpPr>
                <p:nvPr/>
              </p:nvCxnSpPr>
              <p:spPr>
                <a:xfrm>
                  <a:off x="1809310" y="1324539"/>
                  <a:ext cx="4291028" cy="0"/>
                </a:xfrm>
                <a:prstGeom prst="line">
                  <a:avLst/>
                </a:prstGeom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82" name="직사각형 1381">
                  <a:extLst>
                    <a:ext uri="{FF2B5EF4-FFF2-40B4-BE49-F238E27FC236}">
                      <a16:creationId xmlns:a16="http://schemas.microsoft.com/office/drawing/2014/main" id="{EB1083D0-03A4-84FD-5221-724BF952204C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60890" y="1092616"/>
                  <a:ext cx="696839" cy="231923"/>
                </a:xfrm>
                <a:prstGeom prst="rect">
                  <a:avLst/>
                </a:prstGeom>
                <a:solidFill>
                  <a:srgbClr val="605550"/>
                </a:solidFill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46800" rIns="72000" rtlCol="0" anchor="ctr">
                  <a:spAutoFit/>
                </a:bodyPr>
                <a:lstStyle/>
                <a:p>
                  <a:r>
                    <a:rPr lang="ko-KR" altLang="en-US" sz="900" dirty="0">
                      <a:solidFill>
                        <a:srgbClr val="EDEBE7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전체 </a:t>
                  </a:r>
                  <a:r>
                    <a:rPr lang="ko-KR" altLang="en-US" sz="900" dirty="0">
                      <a:solidFill>
                        <a:srgbClr val="EDEBE7"/>
                      </a:solidFill>
                      <a:effectLst/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목록 창</a:t>
                  </a:r>
                </a:p>
              </p:txBody>
            </p:sp>
          </p:grpSp>
          <p:sp>
            <p:nvSpPr>
              <p:cNvPr id="1390" name="TextBox 1389">
                <a:extLst>
                  <a:ext uri="{FF2B5EF4-FFF2-40B4-BE49-F238E27FC236}">
                    <a16:creationId xmlns:a16="http://schemas.microsoft.com/office/drawing/2014/main" id="{3CD2B734-A7CB-7C09-AF6A-A6AEBCF89788}"/>
                  </a:ext>
                </a:extLst>
              </p:cNvPr>
              <p:cNvSpPr txBox="1"/>
              <p:nvPr/>
            </p:nvSpPr>
            <p:spPr>
              <a:xfrm>
                <a:off x="2153391" y="1026201"/>
                <a:ext cx="1539552" cy="215444"/>
              </a:xfrm>
              <a:prstGeom prst="rect">
                <a:avLst/>
              </a:prstGeom>
              <a:noFill/>
            </p:spPr>
            <p:txBody>
              <a:bodyPr wrap="none" lIns="144000" rIns="144000" rtlCol="0">
                <a:spAutoFit/>
              </a:bodyPr>
              <a:lstStyle/>
              <a:p>
                <a:r>
                  <a:rPr lang="ko-KR" altLang="en-US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아르카나의 </a:t>
                </a:r>
                <a:r>
                  <a:rPr lang="ko-KR" altLang="en-US" sz="8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덱</a:t>
                </a:r>
                <a:r>
                  <a:rPr lang="ko-KR" altLang="en-US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확인 방법과 유사</a:t>
                </a:r>
                <a:endPara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</p:grpSp>
      </p:grpSp>
      <p:grpSp>
        <p:nvGrpSpPr>
          <p:cNvPr id="1329" name="그룹 1328">
            <a:extLst>
              <a:ext uri="{FF2B5EF4-FFF2-40B4-BE49-F238E27FC236}">
                <a16:creationId xmlns:a16="http://schemas.microsoft.com/office/drawing/2014/main" id="{376C96EA-8CD8-03F6-E3F5-BA3C38A84C6B}"/>
              </a:ext>
            </a:extLst>
          </p:cNvPr>
          <p:cNvGrpSpPr/>
          <p:nvPr/>
        </p:nvGrpSpPr>
        <p:grpSpPr>
          <a:xfrm>
            <a:off x="6702403" y="822143"/>
            <a:ext cx="4903200" cy="4222822"/>
            <a:chOff x="6702403" y="822143"/>
            <a:chExt cx="4903200" cy="4222822"/>
          </a:xfrm>
        </p:grpSpPr>
        <p:grpSp>
          <p:nvGrpSpPr>
            <p:cNvPr id="1328" name="그룹 1327">
              <a:extLst>
                <a:ext uri="{FF2B5EF4-FFF2-40B4-BE49-F238E27FC236}">
                  <a16:creationId xmlns:a16="http://schemas.microsoft.com/office/drawing/2014/main" id="{1AB0B10D-4D20-4970-38EA-D89A23808563}"/>
                </a:ext>
              </a:extLst>
            </p:cNvPr>
            <p:cNvGrpSpPr/>
            <p:nvPr/>
          </p:nvGrpSpPr>
          <p:grpSpPr>
            <a:xfrm>
              <a:off x="6702403" y="1053520"/>
              <a:ext cx="4903200" cy="3991445"/>
              <a:chOff x="6702403" y="1053520"/>
              <a:chExt cx="4903200" cy="3991445"/>
            </a:xfrm>
          </p:grpSpPr>
          <p:sp>
            <p:nvSpPr>
              <p:cNvPr id="1296" name="직사각형 1295">
                <a:extLst>
                  <a:ext uri="{FF2B5EF4-FFF2-40B4-BE49-F238E27FC236}">
                    <a16:creationId xmlns:a16="http://schemas.microsoft.com/office/drawing/2014/main" id="{FFF087C9-3392-85A7-5E58-B5924A211116}"/>
                  </a:ext>
                </a:extLst>
              </p:cNvPr>
              <p:cNvSpPr/>
              <p:nvPr/>
            </p:nvSpPr>
            <p:spPr>
              <a:xfrm>
                <a:off x="6702403" y="1053520"/>
                <a:ext cx="4903200" cy="3991445"/>
              </a:xfrm>
              <a:prstGeom prst="rect">
                <a:avLst/>
              </a:prstGeom>
              <a:solidFill>
                <a:srgbClr val="1C1E22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297" name="그룹 1296">
                <a:extLst>
                  <a:ext uri="{FF2B5EF4-FFF2-40B4-BE49-F238E27FC236}">
                    <a16:creationId xmlns:a16="http://schemas.microsoft.com/office/drawing/2014/main" id="{F66F6B13-DE73-98AF-999A-C33CA5439C18}"/>
                  </a:ext>
                </a:extLst>
              </p:cNvPr>
              <p:cNvGrpSpPr/>
              <p:nvPr/>
            </p:nvGrpSpPr>
            <p:grpSpPr>
              <a:xfrm>
                <a:off x="6702405" y="1053520"/>
                <a:ext cx="4903198" cy="313023"/>
                <a:chOff x="1450975" y="3401740"/>
                <a:chExt cx="4903198" cy="313023"/>
              </a:xfrm>
            </p:grpSpPr>
            <p:grpSp>
              <p:nvGrpSpPr>
                <p:cNvPr id="1298" name="그룹 1297">
                  <a:extLst>
                    <a:ext uri="{FF2B5EF4-FFF2-40B4-BE49-F238E27FC236}">
                      <a16:creationId xmlns:a16="http://schemas.microsoft.com/office/drawing/2014/main" id="{88E759DB-7BE3-F7A0-EF8C-25CE6B08C63C}"/>
                    </a:ext>
                  </a:extLst>
                </p:cNvPr>
                <p:cNvGrpSpPr/>
                <p:nvPr/>
              </p:nvGrpSpPr>
              <p:grpSpPr>
                <a:xfrm>
                  <a:off x="1450975" y="3401740"/>
                  <a:ext cx="4903198" cy="313023"/>
                  <a:chOff x="1439025" y="1395560"/>
                  <a:chExt cx="4903198" cy="313023"/>
                </a:xfrm>
              </p:grpSpPr>
              <p:sp>
                <p:nvSpPr>
                  <p:cNvPr id="1300" name="직사각형 1299">
                    <a:extLst>
                      <a:ext uri="{FF2B5EF4-FFF2-40B4-BE49-F238E27FC236}">
                        <a16:creationId xmlns:a16="http://schemas.microsoft.com/office/drawing/2014/main" id="{8B6ACF5D-50DC-1EF7-47B2-7CF4D16D950A}"/>
                      </a:ext>
                    </a:extLst>
                  </p:cNvPr>
                  <p:cNvSpPr/>
                  <p:nvPr/>
                </p:nvSpPr>
                <p:spPr>
                  <a:xfrm>
                    <a:off x="1439025" y="1395560"/>
                    <a:ext cx="4903198" cy="313023"/>
                  </a:xfrm>
                  <a:prstGeom prst="rect">
                    <a:avLst/>
                  </a:prstGeom>
                  <a:solidFill>
                    <a:srgbClr val="14181A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301" name="TextBox 1300">
                    <a:extLst>
                      <a:ext uri="{FF2B5EF4-FFF2-40B4-BE49-F238E27FC236}">
                        <a16:creationId xmlns:a16="http://schemas.microsoft.com/office/drawing/2014/main" id="{9AD95DEF-20B8-2AEF-0FC7-A2479DF98396}"/>
                      </a:ext>
                    </a:extLst>
                  </p:cNvPr>
                  <p:cNvSpPr txBox="1"/>
                  <p:nvPr/>
                </p:nvSpPr>
                <p:spPr>
                  <a:xfrm>
                    <a:off x="2960690" y="1436655"/>
                    <a:ext cx="1636666" cy="230832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pPr algn="ctr">
                      <a:spcAft>
                        <a:spcPts val="300"/>
                      </a:spcAft>
                    </a:pPr>
                    <a:r>
                      <a:rPr lang="ko-KR" altLang="en-US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스킬 설명과 함께 양상이 표기됩니다</a:t>
                    </a:r>
                    <a:r>
                      <a:rPr lang="en-US" altLang="ko-KR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.</a:t>
                    </a:r>
                  </a:p>
                </p:txBody>
              </p:sp>
            </p:grpSp>
            <p:cxnSp>
              <p:nvCxnSpPr>
                <p:cNvPr id="1299" name="직선 연결선 1298">
                  <a:extLst>
                    <a:ext uri="{FF2B5EF4-FFF2-40B4-BE49-F238E27FC236}">
                      <a16:creationId xmlns:a16="http://schemas.microsoft.com/office/drawing/2014/main" id="{93D861BC-0FA5-94F3-E04A-75CFD0BBE50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450975" y="3714763"/>
                  <a:ext cx="4903198" cy="0"/>
                </a:xfrm>
                <a:prstGeom prst="line">
                  <a:avLst/>
                </a:prstGeom>
                <a:ln w="3175">
                  <a:gradFill flip="none" rotWithShape="1">
                    <a:gsLst>
                      <a:gs pos="25000">
                        <a:srgbClr val="F6F4D2">
                          <a:alpha val="20000"/>
                          <a:lumMod val="20000"/>
                        </a:srgbClr>
                      </a:gs>
                      <a:gs pos="0">
                        <a:srgbClr val="F6F4D2">
                          <a:alpha val="0"/>
                          <a:lumMod val="0"/>
                        </a:srgbClr>
                      </a:gs>
                      <a:gs pos="75000">
                        <a:srgbClr val="F6F4D2">
                          <a:alpha val="20000"/>
                          <a:lumMod val="20000"/>
                        </a:srgbClr>
                      </a:gs>
                      <a:gs pos="50000">
                        <a:srgbClr val="F6F4D2">
                          <a:alpha val="20000"/>
                          <a:lumMod val="30000"/>
                        </a:srgbClr>
                      </a:gs>
                      <a:gs pos="100000">
                        <a:srgbClr val="F6F4D2">
                          <a:alpha val="0"/>
                          <a:lumMod val="0"/>
                        </a:srgbClr>
                      </a:gs>
                    </a:gsLst>
                    <a:lin ang="0" scaled="1"/>
                    <a:tileRect/>
                  </a:gra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1308" name="그림 1307">
                <a:extLst>
                  <a:ext uri="{FF2B5EF4-FFF2-40B4-BE49-F238E27FC236}">
                    <a16:creationId xmlns:a16="http://schemas.microsoft.com/office/drawing/2014/main" id="{F08C699D-9A73-26B4-A1C2-6016742829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867237" y="1548622"/>
                <a:ext cx="4573533" cy="3256640"/>
              </a:xfrm>
              <a:prstGeom prst="rect">
                <a:avLst/>
              </a:prstGeom>
            </p:spPr>
          </p:pic>
        </p:grpSp>
        <p:grpSp>
          <p:nvGrpSpPr>
            <p:cNvPr id="1302" name="그룹 1301">
              <a:extLst>
                <a:ext uri="{FF2B5EF4-FFF2-40B4-BE49-F238E27FC236}">
                  <a16:creationId xmlns:a16="http://schemas.microsoft.com/office/drawing/2014/main" id="{5C6981FA-B996-08D7-F9FA-0DBEFE5969DB}"/>
                </a:ext>
              </a:extLst>
            </p:cNvPr>
            <p:cNvGrpSpPr/>
            <p:nvPr/>
          </p:nvGrpSpPr>
          <p:grpSpPr>
            <a:xfrm>
              <a:off x="6707982" y="822143"/>
              <a:ext cx="4897621" cy="231923"/>
              <a:chOff x="1456552" y="1017962"/>
              <a:chExt cx="4897621" cy="231923"/>
            </a:xfrm>
          </p:grpSpPr>
          <p:grpSp>
            <p:nvGrpSpPr>
              <p:cNvPr id="1303" name="그룹 1302">
                <a:extLst>
                  <a:ext uri="{FF2B5EF4-FFF2-40B4-BE49-F238E27FC236}">
                    <a16:creationId xmlns:a16="http://schemas.microsoft.com/office/drawing/2014/main" id="{71E36BC2-DB90-BF6C-DBD2-D4409D6C9E0A}"/>
                  </a:ext>
                </a:extLst>
              </p:cNvPr>
              <p:cNvGrpSpPr/>
              <p:nvPr/>
            </p:nvGrpSpPr>
            <p:grpSpPr>
              <a:xfrm>
                <a:off x="1456552" y="1017962"/>
                <a:ext cx="4897621" cy="231923"/>
                <a:chOff x="1460890" y="1092616"/>
                <a:chExt cx="4897621" cy="231923"/>
              </a:xfrm>
            </p:grpSpPr>
            <p:cxnSp>
              <p:nvCxnSpPr>
                <p:cNvPr id="1305" name="직선 연결선 1304">
                  <a:extLst>
                    <a:ext uri="{FF2B5EF4-FFF2-40B4-BE49-F238E27FC236}">
                      <a16:creationId xmlns:a16="http://schemas.microsoft.com/office/drawing/2014/main" id="{BB931932-13D6-CA0B-8448-3A27A29A6C51}"/>
                    </a:ext>
                  </a:extLst>
                </p:cNvPr>
                <p:cNvCxnSpPr>
                  <a:cxnSpLocks/>
                  <a:stCxn id="1306" idx="2"/>
                </p:cNvCxnSpPr>
                <p:nvPr/>
              </p:nvCxnSpPr>
              <p:spPr>
                <a:xfrm>
                  <a:off x="1809310" y="1324539"/>
                  <a:ext cx="4549201" cy="0"/>
                </a:xfrm>
                <a:prstGeom prst="line">
                  <a:avLst/>
                </a:prstGeom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06" name="직사각형 1305">
                  <a:extLst>
                    <a:ext uri="{FF2B5EF4-FFF2-40B4-BE49-F238E27FC236}">
                      <a16:creationId xmlns:a16="http://schemas.microsoft.com/office/drawing/2014/main" id="{C8D3A1A9-5446-4852-EFE3-14ABECA6394C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60890" y="1092616"/>
                  <a:ext cx="696839" cy="231923"/>
                </a:xfrm>
                <a:prstGeom prst="rect">
                  <a:avLst/>
                </a:prstGeom>
                <a:solidFill>
                  <a:srgbClr val="605550"/>
                </a:solidFill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46800" rIns="72000" rtlCol="0" anchor="ctr">
                  <a:spAutoFit/>
                </a:bodyPr>
                <a:lstStyle/>
                <a:p>
                  <a:r>
                    <a:rPr lang="ko-KR" altLang="en-US" sz="900" dirty="0">
                      <a:solidFill>
                        <a:srgbClr val="EDEBE7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스킬 정보 창</a:t>
                  </a:r>
                  <a:endParaRPr lang="ko-KR" altLang="en-US" sz="900" dirty="0">
                    <a:solidFill>
                      <a:srgbClr val="EDEBE7"/>
                    </a:solidFill>
                    <a:effectLst/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</p:grpSp>
          <p:sp>
            <p:nvSpPr>
              <p:cNvPr id="1304" name="TextBox 1303">
                <a:extLst>
                  <a:ext uri="{FF2B5EF4-FFF2-40B4-BE49-F238E27FC236}">
                    <a16:creationId xmlns:a16="http://schemas.microsoft.com/office/drawing/2014/main" id="{6CE0BD7C-EDC9-A73F-E45E-DD18F9668F5E}"/>
                  </a:ext>
                </a:extLst>
              </p:cNvPr>
              <p:cNvSpPr txBox="1"/>
              <p:nvPr/>
            </p:nvSpPr>
            <p:spPr>
              <a:xfrm>
                <a:off x="2153391" y="1026201"/>
                <a:ext cx="1444975" cy="215444"/>
              </a:xfrm>
              <a:prstGeom prst="rect">
                <a:avLst/>
              </a:prstGeom>
              <a:noFill/>
            </p:spPr>
            <p:txBody>
              <a:bodyPr wrap="none" lIns="144000" rIns="144000" rtlCol="0">
                <a:spAutoFit/>
              </a:bodyPr>
              <a:lstStyle/>
              <a:p>
                <a:r>
                  <a:rPr lang="ko-KR" altLang="en-US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스킬 아이콘에 마우스 </a:t>
                </a:r>
                <a:r>
                  <a:rPr lang="en-US" altLang="ko-KR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Hover</a:t>
                </a:r>
              </a:p>
            </p:txBody>
          </p:sp>
        </p:grp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F00322B3-0731-3531-5BA2-7533F35402F6}"/>
              </a:ext>
            </a:extLst>
          </p:cNvPr>
          <p:cNvGrpSpPr/>
          <p:nvPr/>
        </p:nvGrpSpPr>
        <p:grpSpPr>
          <a:xfrm>
            <a:off x="207741" y="2423195"/>
            <a:ext cx="605936" cy="915458"/>
            <a:chOff x="207741" y="2423195"/>
            <a:chExt cx="605936" cy="915458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C2A2D234-BAFC-D48C-6620-35A895535B42}"/>
                </a:ext>
              </a:extLst>
            </p:cNvPr>
            <p:cNvSpPr txBox="1"/>
            <p:nvPr userDrawn="1"/>
          </p:nvSpPr>
          <p:spPr>
            <a:xfrm>
              <a:off x="207741" y="2423195"/>
              <a:ext cx="506549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</a:t>
              </a:r>
              <a:endPara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D6A416E-4D09-683D-564B-5B03657F79DB}"/>
                </a:ext>
              </a:extLst>
            </p:cNvPr>
            <p:cNvSpPr txBox="1"/>
            <p:nvPr userDrawn="1"/>
          </p:nvSpPr>
          <p:spPr>
            <a:xfrm>
              <a:off x="207742" y="2765508"/>
              <a:ext cx="60593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게이지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A79540A-4D04-7935-BBA3-083EC9EFF0BF}"/>
                </a:ext>
              </a:extLst>
            </p:cNvPr>
            <p:cNvSpPr txBox="1"/>
            <p:nvPr userDrawn="1"/>
          </p:nvSpPr>
          <p:spPr>
            <a:xfrm>
              <a:off x="207742" y="3107821"/>
              <a:ext cx="47769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708730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F3D213-9F19-09EF-CCFE-8842494785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5433DDE8-465A-0BD3-F198-E955D14D7D02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524A5092-91F7-6B2C-0DBC-94E0ABD1F859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DCFF39A-80D4-60D5-97A0-268700EC6792}"/>
                </a:ext>
              </a:extLst>
            </p:cNvPr>
            <p:cNvSpPr txBox="1"/>
            <p:nvPr/>
          </p:nvSpPr>
          <p:spPr>
            <a:xfrm>
              <a:off x="1637797" y="708257"/>
              <a:ext cx="825277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게이지</a:t>
              </a:r>
            </a:p>
          </p:txBody>
        </p:sp>
      </p:grpSp>
      <p:sp>
        <p:nvSpPr>
          <p:cNvPr id="123" name="TextBox 122">
            <a:extLst>
              <a:ext uri="{FF2B5EF4-FFF2-40B4-BE49-F238E27FC236}">
                <a16:creationId xmlns:a16="http://schemas.microsoft.com/office/drawing/2014/main" id="{3384D063-000F-F968-73FD-10F15196FD36}"/>
              </a:ext>
            </a:extLst>
          </p:cNvPr>
          <p:cNvSpPr txBox="1"/>
          <p:nvPr/>
        </p:nvSpPr>
        <p:spPr>
          <a:xfrm>
            <a:off x="1450975" y="677666"/>
            <a:ext cx="65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A4CBF355-1503-0E9A-7B79-2AF00CD67C18}"/>
              </a:ext>
            </a:extLst>
          </p:cNvPr>
          <p:cNvGrpSpPr/>
          <p:nvPr/>
        </p:nvGrpSpPr>
        <p:grpSpPr>
          <a:xfrm>
            <a:off x="1426539" y="493926"/>
            <a:ext cx="10765461" cy="347997"/>
            <a:chOff x="1426539" y="493926"/>
            <a:chExt cx="10765461" cy="347997"/>
          </a:xfrm>
        </p:grpSpPr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18A3EB97-3C3C-EF0A-4026-C970CD9C0079}"/>
                </a:ext>
              </a:extLst>
            </p:cNvPr>
            <p:cNvGrpSpPr/>
            <p:nvPr/>
          </p:nvGrpSpPr>
          <p:grpSpPr>
            <a:xfrm>
              <a:off x="1426539" y="493926"/>
              <a:ext cx="274009" cy="224886"/>
              <a:chOff x="1464657" y="493925"/>
              <a:chExt cx="274009" cy="224886"/>
            </a:xfrm>
          </p:grpSpPr>
          <p:sp>
            <p:nvSpPr>
              <p:cNvPr id="80" name="타원 79">
                <a:extLst>
                  <a:ext uri="{FF2B5EF4-FFF2-40B4-BE49-F238E27FC236}">
                    <a16:creationId xmlns:a16="http://schemas.microsoft.com/office/drawing/2014/main" id="{AF99A68A-5EA8-5538-B5B1-FF06A952F8E4}"/>
                  </a:ext>
                </a:extLst>
              </p:cNvPr>
              <p:cNvSpPr/>
              <p:nvPr/>
            </p:nvSpPr>
            <p:spPr>
              <a:xfrm>
                <a:off x="1464657" y="493925"/>
                <a:ext cx="72000" cy="72000"/>
              </a:xfrm>
              <a:prstGeom prst="ellipse">
                <a:avLst/>
              </a:prstGeom>
              <a:solidFill>
                <a:srgbClr val="212227"/>
              </a:solidFill>
              <a:ln w="19050">
                <a:solidFill>
                  <a:srgbClr val="E5D49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81" name="연결선: 꺾임 80">
                <a:extLst>
                  <a:ext uri="{FF2B5EF4-FFF2-40B4-BE49-F238E27FC236}">
                    <a16:creationId xmlns:a16="http://schemas.microsoft.com/office/drawing/2014/main" id="{7945E6E9-304C-F192-FC46-1B84AEF2417F}"/>
                  </a:ext>
                </a:extLst>
              </p:cNvPr>
              <p:cNvCxnSpPr>
                <a:cxnSpLocks/>
                <a:stCxn id="80" idx="4"/>
                <a:endCxn id="79" idx="1"/>
              </p:cNvCxnSpPr>
              <p:nvPr/>
            </p:nvCxnSpPr>
            <p:spPr>
              <a:xfrm rot="16200000" flipH="1">
                <a:off x="1543218" y="523363"/>
                <a:ext cx="152887" cy="238009"/>
              </a:xfrm>
              <a:prstGeom prst="bentConnector2">
                <a:avLst/>
              </a:prstGeom>
              <a:ln w="19050">
                <a:solidFill>
                  <a:srgbClr val="E5D499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377F4597-A859-3EAD-E57F-0C6714C2FA40}"/>
                </a:ext>
              </a:extLst>
            </p:cNvPr>
            <p:cNvGrpSpPr/>
            <p:nvPr/>
          </p:nvGrpSpPr>
          <p:grpSpPr>
            <a:xfrm>
              <a:off x="1700548" y="595702"/>
              <a:ext cx="10491452" cy="246221"/>
              <a:chOff x="1700548" y="595702"/>
              <a:chExt cx="10491452" cy="246221"/>
            </a:xfrm>
          </p:grpSpPr>
          <p:sp>
            <p:nvSpPr>
              <p:cNvPr id="76" name="직사각형 75">
                <a:extLst>
                  <a:ext uri="{FF2B5EF4-FFF2-40B4-BE49-F238E27FC236}">
                    <a16:creationId xmlns:a16="http://schemas.microsoft.com/office/drawing/2014/main" id="{A065D256-D2E2-2133-C4C4-B65E1B3438CD}"/>
                  </a:ext>
                </a:extLst>
              </p:cNvPr>
              <p:cNvSpPr/>
              <p:nvPr/>
            </p:nvSpPr>
            <p:spPr>
              <a:xfrm>
                <a:off x="1700548" y="595702"/>
                <a:ext cx="10491452" cy="246221"/>
              </a:xfrm>
              <a:prstGeom prst="rect">
                <a:avLst/>
              </a:prstGeom>
              <a:solidFill>
                <a:schemeClr val="tx1"/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3C008B5D-BE99-39B4-1E9F-CD1201269A3A}"/>
                  </a:ext>
                </a:extLst>
              </p:cNvPr>
              <p:cNvGrpSpPr/>
              <p:nvPr/>
            </p:nvGrpSpPr>
            <p:grpSpPr>
              <a:xfrm>
                <a:off x="1700548" y="638021"/>
                <a:ext cx="8475430" cy="161583"/>
                <a:chOff x="1700548" y="661219"/>
                <a:chExt cx="8475430" cy="161583"/>
              </a:xfrm>
            </p:grpSpPr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5875131D-18B8-C3B5-CE6A-A2068DC0D9AF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8475430" cy="153888"/>
                </a:xfrm>
                <a:prstGeom prst="rect">
                  <a:avLst/>
                </a:prstGeom>
                <a:noFill/>
              </p:spPr>
              <p:txBody>
                <a:bodyPr wrap="none" lIns="756000" tIns="0" rIns="0" bIns="0" rtlCol="0" anchor="t">
                  <a:spAutoFit/>
                </a:bodyPr>
                <a:lstStyle/>
                <a:p>
                  <a:pPr>
                    <a:defRPr/>
                  </a:pP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게이지의 외형을 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무기의 컨셉을 따라 나침반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으로 설정하여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캐릭터의 컨셉을 강조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하며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,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게이지 외형이 변하는 연출로 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기록 모드 진입을 직관적으로 확인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합니다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B61500D8-9DB2-50B0-E786-5268831627D7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708578" cy="161583"/>
                </a:xfrm>
                <a:prstGeom prst="rect">
                  <a:avLst/>
                </a:prstGeom>
                <a:noFill/>
              </p:spPr>
              <p:txBody>
                <a:bodyPr wrap="none" lIns="108000" tIns="0" rIns="0" bIns="0" rtlCol="0" anchor="t">
                  <a:spAutoFit/>
                </a:bodyPr>
                <a:lstStyle/>
                <a:p>
                  <a:pPr marL="0" marR="0" lvl="0" indent="0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[</a:t>
                  </a:r>
                  <a:r>
                    <a:rPr lang="ko-KR" altLang="en-US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기획 의도</a:t>
                  </a: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]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B5F575C5-8668-49C0-DD24-596C861C2B4C}"/>
              </a:ext>
            </a:extLst>
          </p:cNvPr>
          <p:cNvGrpSpPr/>
          <p:nvPr/>
        </p:nvGrpSpPr>
        <p:grpSpPr>
          <a:xfrm>
            <a:off x="1450975" y="1054992"/>
            <a:ext cx="8315395" cy="1406275"/>
            <a:chOff x="1450975" y="4377378"/>
            <a:chExt cx="8315395" cy="1406275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0717076B-0725-828F-3B9F-0427EF614A73}"/>
                </a:ext>
              </a:extLst>
            </p:cNvPr>
            <p:cNvGrpSpPr/>
            <p:nvPr/>
          </p:nvGrpSpPr>
          <p:grpSpPr>
            <a:xfrm>
              <a:off x="1450975" y="4624706"/>
              <a:ext cx="8315395" cy="1158947"/>
              <a:chOff x="1450975" y="722339"/>
              <a:chExt cx="8645211" cy="1158947"/>
            </a:xfrm>
          </p:grpSpPr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3F4BE91-B7DA-319B-2CAB-2E3245D1C8C4}"/>
                  </a:ext>
                </a:extLst>
              </p:cNvPr>
              <p:cNvSpPr txBox="1"/>
              <p:nvPr/>
            </p:nvSpPr>
            <p:spPr>
              <a:xfrm>
                <a:off x="1450975" y="722339"/>
                <a:ext cx="5926370" cy="246221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>
                  <a:spcAft>
                    <a:spcPts val="500"/>
                  </a:spcAft>
                </a:pP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게이지의 최대치는 </a:t>
                </a:r>
                <a:r>
                  <a:rPr lang="en-US" altLang="ko-KR" sz="1000" dirty="0">
                    <a:solidFill>
                      <a:srgbClr val="E87EF6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360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이며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, 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적에게 </a:t>
                </a:r>
                <a:r>
                  <a:rPr lang="ko-KR" altLang="en-US" sz="1000" dirty="0">
                    <a:solidFill>
                      <a:srgbClr val="E87EF6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공격을 적중하면 게이지를 회복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할 수 있지만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자연적으로 회복되지는 않습니다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 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206280A-EC4B-831B-0BF9-EE8B12766A58}"/>
                  </a:ext>
                </a:extLst>
              </p:cNvPr>
              <p:cNvSpPr txBox="1"/>
              <p:nvPr/>
            </p:nvSpPr>
            <p:spPr>
              <a:xfrm>
                <a:off x="1450975" y="970818"/>
                <a:ext cx="8645211" cy="464230"/>
              </a:xfrm>
              <a:prstGeom prst="rect">
                <a:avLst/>
              </a:prstGeom>
              <a:noFill/>
            </p:spPr>
            <p:txBody>
              <a:bodyPr wrap="none" lIns="180000" rIns="0" rtlCol="0">
                <a:spAutoFit/>
              </a:bodyPr>
              <a:lstStyle/>
              <a:p>
                <a:pPr marL="171450" indent="-171450">
                  <a:spcAft>
                    <a:spcPts val="500"/>
                  </a:spcAft>
                  <a:buBlip>
                    <a:blip r:embed="rId3"/>
                  </a:buBlip>
                </a:pPr>
                <a:r>
                  <a:rPr lang="ko-KR" altLang="en-US" sz="1000" dirty="0">
                    <a:solidFill>
                      <a:srgbClr val="E87EF6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기록 모드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진입 시 </a:t>
                </a:r>
                <a:r>
                  <a:rPr lang="ko-KR" altLang="en-US" sz="1000" dirty="0">
                    <a:solidFill>
                      <a:srgbClr val="E87EF6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공격 적중으로 인한 게이지 회복이 불가능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하지만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, 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각성 물약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/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각성기 사용으로 인한 게이지 회복은 가능합니다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 </a:t>
                </a:r>
                <a:r>
                  <a:rPr lang="en-US" altLang="ko-KR" sz="800" dirty="0">
                    <a:solidFill>
                      <a:schemeClr val="bg1">
                        <a:lumMod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(</a:t>
                </a:r>
                <a:r>
                  <a:rPr lang="ko-KR" altLang="en-US" sz="800" dirty="0" err="1">
                    <a:solidFill>
                      <a:schemeClr val="bg1">
                        <a:lumMod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홀리나이트의</a:t>
                </a:r>
                <a:r>
                  <a:rPr lang="en-US" altLang="ko-KR" sz="800" dirty="0">
                    <a:solidFill>
                      <a:schemeClr val="bg1">
                        <a:lumMod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‘</a:t>
                </a:r>
                <a:r>
                  <a:rPr lang="ko-KR" altLang="en-US" sz="800" dirty="0">
                    <a:solidFill>
                      <a:schemeClr val="bg1">
                        <a:lumMod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신성의 오라</a:t>
                </a:r>
                <a:r>
                  <a:rPr lang="en-US" altLang="ko-KR" sz="800" dirty="0">
                    <a:solidFill>
                      <a:schemeClr val="bg1">
                        <a:lumMod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’ </a:t>
                </a:r>
                <a:r>
                  <a:rPr lang="ko-KR" altLang="en-US" sz="800" dirty="0">
                    <a:solidFill>
                      <a:schemeClr val="bg1">
                        <a:lumMod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와 같습니다</a:t>
                </a:r>
                <a:r>
                  <a:rPr lang="en-US" altLang="ko-KR" sz="800" dirty="0">
                    <a:solidFill>
                      <a:schemeClr val="bg1">
                        <a:lumMod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.)</a:t>
                </a:r>
              </a:p>
              <a:p>
                <a:pPr marL="171450" indent="-171450">
                  <a:spcAft>
                    <a:spcPts val="500"/>
                  </a:spcAft>
                  <a:buBlip>
                    <a:blip r:embed="rId3"/>
                  </a:buBlip>
                </a:pPr>
                <a:r>
                  <a:rPr lang="ko-KR" altLang="en-US" sz="1000" dirty="0">
                    <a:solidFill>
                      <a:srgbClr val="E87EF6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특화 스탯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에 따른 </a:t>
                </a:r>
                <a:r>
                  <a:rPr lang="ko-KR" altLang="en-US" sz="1000" dirty="0">
                    <a:solidFill>
                      <a:srgbClr val="E87EF6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게이지</a:t>
                </a:r>
                <a:r>
                  <a:rPr lang="en-US" altLang="ko-KR" sz="1000" dirty="0">
                    <a:solidFill>
                      <a:srgbClr val="E87EF6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100%</a:t>
                </a:r>
                <a:r>
                  <a:rPr lang="ko-KR" altLang="en-US" sz="1000" dirty="0">
                    <a:solidFill>
                      <a:srgbClr val="E87EF6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회복 시간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은 다음과 같습니다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 </a:t>
                </a:r>
                <a:r>
                  <a:rPr lang="en-US" altLang="ko-KR" sz="800" dirty="0">
                    <a:solidFill>
                      <a:schemeClr val="bg1">
                        <a:lumMod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(</a:t>
                </a:r>
                <a:r>
                  <a:rPr lang="ko-KR" altLang="en-US" sz="800" dirty="0">
                    <a:solidFill>
                      <a:schemeClr val="bg1">
                        <a:lumMod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특화 스탯 이외의 회복량 증가는 적용하지 않은 시간입니다</a:t>
                </a:r>
                <a:r>
                  <a:rPr lang="en-US" altLang="ko-KR" sz="800" dirty="0">
                    <a:solidFill>
                      <a:schemeClr val="bg1">
                        <a:lumMod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.)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5AB00EA-0D9F-752C-7762-CC171F93F41C}"/>
                  </a:ext>
                </a:extLst>
              </p:cNvPr>
              <p:cNvSpPr txBox="1"/>
              <p:nvPr/>
            </p:nvSpPr>
            <p:spPr>
              <a:xfrm>
                <a:off x="1450975" y="1417056"/>
                <a:ext cx="2087849" cy="464230"/>
              </a:xfrm>
              <a:prstGeom prst="rect">
                <a:avLst/>
              </a:prstGeom>
              <a:noFill/>
            </p:spPr>
            <p:txBody>
              <a:bodyPr wrap="none" lIns="360000" rIns="0" rtlCol="0">
                <a:spAutoFit/>
              </a:bodyPr>
              <a:lstStyle/>
              <a:p>
                <a:pPr marL="171450" indent="-171450">
                  <a:spcAft>
                    <a:spcPts val="500"/>
                  </a:spcAft>
                  <a:buBlip>
                    <a:blip r:embed="rId4"/>
                  </a:buBlip>
                </a:pP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특화</a:t>
                </a:r>
                <a:r>
                  <a:rPr lang="ko-KR" altLang="en-US" sz="1000" dirty="0">
                    <a:solidFill>
                      <a:srgbClr val="E87EF6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en-US" altLang="ko-KR" sz="1000" dirty="0">
                    <a:solidFill>
                      <a:schemeClr val="bg1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0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기준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,</a:t>
                </a:r>
                <a:r>
                  <a:rPr lang="en-US" altLang="ko-KR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약 </a:t>
                </a:r>
                <a:r>
                  <a:rPr lang="en-US" altLang="ko-KR" sz="1000" dirty="0">
                    <a:solidFill>
                      <a:schemeClr val="bg1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21~23</a:t>
                </a:r>
                <a:r>
                  <a:rPr lang="ko-KR" altLang="en-US" sz="1000" dirty="0">
                    <a:solidFill>
                      <a:schemeClr val="bg1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초</a:t>
                </a:r>
                <a:endParaRPr lang="en-US" altLang="ko-KR" sz="1000" dirty="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  <a:p>
                <a:pPr marL="171450" indent="-171450">
                  <a:spcAft>
                    <a:spcPts val="500"/>
                  </a:spcAft>
                  <a:buBlip>
                    <a:blip r:embed="rId4"/>
                  </a:buBlip>
                </a:pP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특화</a:t>
                </a:r>
                <a:r>
                  <a:rPr lang="ko-KR" altLang="en-US" sz="1000" dirty="0">
                    <a:solidFill>
                      <a:srgbClr val="E87EF6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en-US" altLang="ko-KR" sz="1000" dirty="0">
                    <a:solidFill>
                      <a:schemeClr val="bg1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1800</a:t>
                </a:r>
                <a:r>
                  <a:rPr lang="en-US" altLang="ko-KR" sz="1000" dirty="0">
                    <a:solidFill>
                      <a:srgbClr val="E87EF6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기준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, 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약 </a:t>
                </a:r>
                <a:r>
                  <a:rPr lang="en-US" altLang="ko-KR" sz="1000" dirty="0">
                    <a:solidFill>
                      <a:schemeClr val="bg1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10~12</a:t>
                </a:r>
                <a:r>
                  <a:rPr lang="ko-KR" altLang="en-US" sz="1000" dirty="0">
                    <a:solidFill>
                      <a:schemeClr val="bg1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초</a:t>
                </a:r>
                <a:endParaRPr lang="en-US" altLang="ko-KR" sz="1000" dirty="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FD79A2C-588A-5297-58B3-EA45D97CE952}"/>
                </a:ext>
              </a:extLst>
            </p:cNvPr>
            <p:cNvSpPr txBox="1"/>
            <p:nvPr/>
          </p:nvSpPr>
          <p:spPr>
            <a:xfrm>
              <a:off x="1450975" y="4377378"/>
              <a:ext cx="1075615" cy="261610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100" dirty="0">
                  <a:solidFill>
                    <a:srgbClr val="D1AB84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게이지 회복 및 소모</a:t>
              </a: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ADA0AF37-4B30-EB1D-6937-7730585960E9}"/>
              </a:ext>
            </a:extLst>
          </p:cNvPr>
          <p:cNvGrpSpPr/>
          <p:nvPr/>
        </p:nvGrpSpPr>
        <p:grpSpPr>
          <a:xfrm>
            <a:off x="1450975" y="2583739"/>
            <a:ext cx="4155603" cy="712709"/>
            <a:chOff x="1450975" y="722339"/>
            <a:chExt cx="4320422" cy="712709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9D48AE2-FD2B-0F0F-C7B3-BFFDA484635F}"/>
                </a:ext>
              </a:extLst>
            </p:cNvPr>
            <p:cNvSpPr txBox="1"/>
            <p:nvPr/>
          </p:nvSpPr>
          <p:spPr>
            <a:xfrm>
              <a:off x="1450975" y="722339"/>
              <a:ext cx="2879851" cy="246221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모드에 진입하면 게이지가 자연적으로 소모됩니다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 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828E2C4-ACCE-622C-8FAA-B3517BD098DC}"/>
                </a:ext>
              </a:extLst>
            </p:cNvPr>
            <p:cNvSpPr txBox="1"/>
            <p:nvPr/>
          </p:nvSpPr>
          <p:spPr>
            <a:xfrm>
              <a:off x="1450975" y="970818"/>
              <a:ext cx="4320422" cy="464230"/>
            </a:xfrm>
            <a:prstGeom prst="rect">
              <a:avLst/>
            </a:prstGeom>
            <a:noFill/>
          </p:spPr>
          <p:txBody>
            <a:bodyPr wrap="none" lIns="180000" rIns="0" rtlCol="0">
              <a:spAutoFit/>
            </a:bodyPr>
            <a:lstStyle/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모드의 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지속시간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(10</a:t>
              </a:r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초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)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에 따라 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초당 최대치의 </a:t>
              </a:r>
              <a:r>
                <a:rPr lang="en-US" altLang="ko-KR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1/10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(36)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만큼 소모됩니다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 </a:t>
              </a:r>
            </a:p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아이덴티티 스킬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을 사용하면 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남은 모든 게이지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를 소모합니다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</p:grpSp>
      <p:grpSp>
        <p:nvGrpSpPr>
          <p:cNvPr id="1055" name="그룹 1054">
            <a:extLst>
              <a:ext uri="{FF2B5EF4-FFF2-40B4-BE49-F238E27FC236}">
                <a16:creationId xmlns:a16="http://schemas.microsoft.com/office/drawing/2014/main" id="{5AEDFDE3-F8C4-6021-C810-F12E3092FAD2}"/>
              </a:ext>
            </a:extLst>
          </p:cNvPr>
          <p:cNvGrpSpPr/>
          <p:nvPr/>
        </p:nvGrpSpPr>
        <p:grpSpPr>
          <a:xfrm>
            <a:off x="1450975" y="3774485"/>
            <a:ext cx="10514013" cy="239618"/>
            <a:chOff x="1450975" y="3782229"/>
            <a:chExt cx="10514013" cy="239618"/>
          </a:xfrm>
        </p:grpSpPr>
        <p:sp>
          <p:nvSpPr>
            <p:cNvPr id="1057" name="TextBox 1056">
              <a:extLst>
                <a:ext uri="{FF2B5EF4-FFF2-40B4-BE49-F238E27FC236}">
                  <a16:creationId xmlns:a16="http://schemas.microsoft.com/office/drawing/2014/main" id="{2F906A67-5B61-E1AD-9033-4044C4D4E471}"/>
                </a:ext>
              </a:extLst>
            </p:cNvPr>
            <p:cNvSpPr txBox="1"/>
            <p:nvPr/>
          </p:nvSpPr>
          <p:spPr>
            <a:xfrm>
              <a:off x="2119755" y="3790469"/>
              <a:ext cx="2260904" cy="215444"/>
            </a:xfrm>
            <a:prstGeom prst="rect">
              <a:avLst/>
            </a:prstGeom>
            <a:noFill/>
          </p:spPr>
          <p:txBody>
            <a:bodyPr wrap="none" lIns="144000" rIns="144000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6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기록된 양상은 우주에 떠있는 별처럼 빛이 납니다</a:t>
              </a:r>
              <a:r>
                <a:rPr lang="en-US" altLang="ko-KR" sz="800" dirty="0">
                  <a:solidFill>
                    <a:schemeClr val="bg1">
                      <a:lumMod val="6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  <p:sp>
          <p:nvSpPr>
            <p:cNvPr id="1058" name="직사각형 1057">
              <a:extLst>
                <a:ext uri="{FF2B5EF4-FFF2-40B4-BE49-F238E27FC236}">
                  <a16:creationId xmlns:a16="http://schemas.microsoft.com/office/drawing/2014/main" id="{D44C8ABF-9A6C-60B2-3846-5AF17E4D6F99}"/>
                </a:ext>
              </a:extLst>
            </p:cNvPr>
            <p:cNvSpPr>
              <a:spLocks/>
            </p:cNvSpPr>
            <p:nvPr/>
          </p:nvSpPr>
          <p:spPr>
            <a:xfrm>
              <a:off x="1450975" y="3782229"/>
              <a:ext cx="669589" cy="231923"/>
            </a:xfrm>
            <a:prstGeom prst="rect">
              <a:avLst/>
            </a:prstGeom>
            <a:solidFill>
              <a:srgbClr val="605550"/>
            </a:solidFill>
            <a:ln w="12700">
              <a:solidFill>
                <a:srgbClr val="D4CFC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46800" rIns="72000" rtlCol="0" anchor="ctr">
              <a:spAutoFit/>
            </a:bodyPr>
            <a:lstStyle/>
            <a:p>
              <a:pPr algn="ctr"/>
              <a:r>
                <a:rPr lang="ko-KR" altLang="en-US" sz="900" dirty="0">
                  <a:solidFill>
                    <a:srgbClr val="EDEBE7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게이지 외형</a:t>
              </a:r>
              <a:endParaRPr lang="ko-KR" altLang="en-US" sz="900" dirty="0">
                <a:solidFill>
                  <a:srgbClr val="EDEBE7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cxnSp>
          <p:nvCxnSpPr>
            <p:cNvPr id="1059" name="직선 연결선 1058">
              <a:extLst>
                <a:ext uri="{FF2B5EF4-FFF2-40B4-BE49-F238E27FC236}">
                  <a16:creationId xmlns:a16="http://schemas.microsoft.com/office/drawing/2014/main" id="{EE991D7C-4C2E-33BE-66DB-63698DDAD8C8}"/>
                </a:ext>
              </a:extLst>
            </p:cNvPr>
            <p:cNvCxnSpPr>
              <a:cxnSpLocks/>
              <a:stCxn id="1058" idx="2"/>
            </p:cNvCxnSpPr>
            <p:nvPr/>
          </p:nvCxnSpPr>
          <p:spPr>
            <a:xfrm>
              <a:off x="1785770" y="4014152"/>
              <a:ext cx="10179218" cy="7695"/>
            </a:xfrm>
            <a:prstGeom prst="line">
              <a:avLst/>
            </a:prstGeom>
            <a:ln w="12700">
              <a:solidFill>
                <a:srgbClr val="D4CFC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44" name="직사각형 1343">
            <a:extLst>
              <a:ext uri="{FF2B5EF4-FFF2-40B4-BE49-F238E27FC236}">
                <a16:creationId xmlns:a16="http://schemas.microsoft.com/office/drawing/2014/main" id="{8086E677-F85C-ECB6-5C51-8AC999187B01}"/>
              </a:ext>
            </a:extLst>
          </p:cNvPr>
          <p:cNvSpPr/>
          <p:nvPr/>
        </p:nvSpPr>
        <p:spPr>
          <a:xfrm>
            <a:off x="1450975" y="4019682"/>
            <a:ext cx="10514013" cy="2643461"/>
          </a:xfrm>
          <a:prstGeom prst="rect">
            <a:avLst/>
          </a:prstGeom>
          <a:solidFill>
            <a:srgbClr val="1C1E2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061" name="직선 연결선 1060">
            <a:extLst>
              <a:ext uri="{FF2B5EF4-FFF2-40B4-BE49-F238E27FC236}">
                <a16:creationId xmlns:a16="http://schemas.microsoft.com/office/drawing/2014/main" id="{1818E537-0622-CEAE-61EE-5F3C28AB5B9B}"/>
              </a:ext>
            </a:extLst>
          </p:cNvPr>
          <p:cNvCxnSpPr>
            <a:cxnSpLocks/>
          </p:cNvCxnSpPr>
          <p:nvPr/>
        </p:nvCxnSpPr>
        <p:spPr>
          <a:xfrm>
            <a:off x="4813963" y="4718007"/>
            <a:ext cx="0" cy="1945136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6F4D2">
                    <a:alpha val="20000"/>
                    <a:lumMod val="20000"/>
                  </a:srgbClr>
                </a:gs>
                <a:gs pos="0">
                  <a:srgbClr val="F6F4D2">
                    <a:alpha val="0"/>
                    <a:lumMod val="0"/>
                  </a:srgbClr>
                </a:gs>
                <a:gs pos="75000">
                  <a:srgbClr val="F6F4D2">
                    <a:alpha val="20000"/>
                    <a:lumMod val="20000"/>
                  </a:srgbClr>
                </a:gs>
                <a:gs pos="50000">
                  <a:srgbClr val="F6F4D2">
                    <a:alpha val="20000"/>
                    <a:lumMod val="30000"/>
                  </a:srgbClr>
                </a:gs>
                <a:gs pos="100000">
                  <a:srgbClr val="F6F4D2">
                    <a:alpha val="0"/>
                    <a:lumMod val="0"/>
                  </a:srgbClr>
                </a:gs>
              </a:gsLst>
              <a:lin ang="1620000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2" name="직선 연결선 1061">
            <a:extLst>
              <a:ext uri="{FF2B5EF4-FFF2-40B4-BE49-F238E27FC236}">
                <a16:creationId xmlns:a16="http://schemas.microsoft.com/office/drawing/2014/main" id="{FEF08111-6EE9-DE66-4809-221B0938762E}"/>
              </a:ext>
            </a:extLst>
          </p:cNvPr>
          <p:cNvCxnSpPr>
            <a:cxnSpLocks/>
          </p:cNvCxnSpPr>
          <p:nvPr/>
        </p:nvCxnSpPr>
        <p:spPr>
          <a:xfrm>
            <a:off x="8602001" y="4718007"/>
            <a:ext cx="0" cy="1945136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6F4D2">
                    <a:alpha val="20000"/>
                    <a:lumMod val="20000"/>
                  </a:srgbClr>
                </a:gs>
                <a:gs pos="0">
                  <a:srgbClr val="F6F4D2">
                    <a:alpha val="0"/>
                    <a:lumMod val="0"/>
                  </a:srgbClr>
                </a:gs>
                <a:gs pos="75000">
                  <a:srgbClr val="F6F4D2">
                    <a:alpha val="20000"/>
                    <a:lumMod val="20000"/>
                  </a:srgbClr>
                </a:gs>
                <a:gs pos="50000">
                  <a:srgbClr val="F6F4D2">
                    <a:alpha val="20000"/>
                    <a:lumMod val="30000"/>
                  </a:srgbClr>
                </a:gs>
                <a:gs pos="100000">
                  <a:srgbClr val="F6F4D2">
                    <a:alpha val="0"/>
                    <a:lumMod val="0"/>
                  </a:srgbClr>
                </a:gs>
              </a:gsLst>
              <a:lin ang="1620000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24" name="그룹 1023">
            <a:extLst>
              <a:ext uri="{FF2B5EF4-FFF2-40B4-BE49-F238E27FC236}">
                <a16:creationId xmlns:a16="http://schemas.microsoft.com/office/drawing/2014/main" id="{5C9DE32E-A4CC-4EF8-0E36-C51BC486885E}"/>
              </a:ext>
            </a:extLst>
          </p:cNvPr>
          <p:cNvGrpSpPr/>
          <p:nvPr/>
        </p:nvGrpSpPr>
        <p:grpSpPr>
          <a:xfrm>
            <a:off x="1450975" y="4019682"/>
            <a:ext cx="3217845" cy="313200"/>
            <a:chOff x="1450975" y="1317830"/>
            <a:chExt cx="3217845" cy="313200"/>
          </a:xfrm>
        </p:grpSpPr>
        <p:grpSp>
          <p:nvGrpSpPr>
            <p:cNvPr id="1025" name="그룹 1024">
              <a:extLst>
                <a:ext uri="{FF2B5EF4-FFF2-40B4-BE49-F238E27FC236}">
                  <a16:creationId xmlns:a16="http://schemas.microsoft.com/office/drawing/2014/main" id="{30E597F5-4AC8-5696-DF48-101E1FE3DA98}"/>
                </a:ext>
              </a:extLst>
            </p:cNvPr>
            <p:cNvGrpSpPr/>
            <p:nvPr/>
          </p:nvGrpSpPr>
          <p:grpSpPr>
            <a:xfrm>
              <a:off x="1450975" y="1317830"/>
              <a:ext cx="3217845" cy="313200"/>
              <a:chOff x="1450975" y="4027426"/>
              <a:chExt cx="3217845" cy="313200"/>
            </a:xfrm>
          </p:grpSpPr>
          <p:sp>
            <p:nvSpPr>
              <p:cNvPr id="1031" name="직사각형 1030">
                <a:extLst>
                  <a:ext uri="{FF2B5EF4-FFF2-40B4-BE49-F238E27FC236}">
                    <a16:creationId xmlns:a16="http://schemas.microsoft.com/office/drawing/2014/main" id="{5E7E5F88-CE25-9540-57B3-23FA9AC80794}"/>
                  </a:ext>
                </a:extLst>
              </p:cNvPr>
              <p:cNvSpPr/>
              <p:nvPr/>
            </p:nvSpPr>
            <p:spPr>
              <a:xfrm>
                <a:off x="1450975" y="4027426"/>
                <a:ext cx="3217845" cy="313200"/>
              </a:xfrm>
              <a:prstGeom prst="rect">
                <a:avLst/>
              </a:prstGeom>
              <a:solidFill>
                <a:srgbClr val="14181A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32" name="TextBox 1031">
                <a:extLst>
                  <a:ext uri="{FF2B5EF4-FFF2-40B4-BE49-F238E27FC236}">
                    <a16:creationId xmlns:a16="http://schemas.microsoft.com/office/drawing/2014/main" id="{334C2C10-5215-5FF4-2955-C40C7833BD8B}"/>
                  </a:ext>
                </a:extLst>
              </p:cNvPr>
              <p:cNvSpPr txBox="1"/>
              <p:nvPr/>
            </p:nvSpPr>
            <p:spPr>
              <a:xfrm>
                <a:off x="2634309" y="4068610"/>
                <a:ext cx="851194" cy="230832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r>
                  <a:rPr lang="ko-KR" altLang="en-US" sz="900" dirty="0">
                    <a:solidFill>
                      <a:schemeClr val="bg1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기본 상태</a:t>
                </a: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의 게이지</a:t>
                </a:r>
                <a:endPara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</p:grpSp>
        <p:cxnSp>
          <p:nvCxnSpPr>
            <p:cNvPr id="1027" name="직선 연결선 1026">
              <a:extLst>
                <a:ext uri="{FF2B5EF4-FFF2-40B4-BE49-F238E27FC236}">
                  <a16:creationId xmlns:a16="http://schemas.microsoft.com/office/drawing/2014/main" id="{A4D0020F-2A40-F384-CD83-074EE64E060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50975" y="1631030"/>
              <a:ext cx="3217845" cy="0"/>
            </a:xfrm>
            <a:prstGeom prst="line">
              <a:avLst/>
            </a:prstGeom>
            <a:ln w="3175">
              <a:gradFill flip="none" rotWithShape="1">
                <a:gsLst>
                  <a:gs pos="25000">
                    <a:srgbClr val="F6F4D2">
                      <a:alpha val="20000"/>
                      <a:lumMod val="20000"/>
                    </a:srgbClr>
                  </a:gs>
                  <a:gs pos="0">
                    <a:srgbClr val="F6F4D2">
                      <a:alpha val="0"/>
                      <a:lumMod val="0"/>
                    </a:srgbClr>
                  </a:gs>
                  <a:gs pos="75000">
                    <a:srgbClr val="F6F4D2">
                      <a:alpha val="20000"/>
                      <a:lumMod val="20000"/>
                    </a:srgbClr>
                  </a:gs>
                  <a:gs pos="50000">
                    <a:srgbClr val="F6F4D2">
                      <a:alpha val="20000"/>
                      <a:lumMod val="30000"/>
                    </a:srgbClr>
                  </a:gs>
                  <a:gs pos="100000">
                    <a:srgbClr val="F6F4D2">
                      <a:alpha val="0"/>
                      <a:lumMod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37" name="그룹 1036">
            <a:extLst>
              <a:ext uri="{FF2B5EF4-FFF2-40B4-BE49-F238E27FC236}">
                <a16:creationId xmlns:a16="http://schemas.microsoft.com/office/drawing/2014/main" id="{6BDAFD7A-2027-8E3F-F911-63991ED20E1F}"/>
              </a:ext>
            </a:extLst>
          </p:cNvPr>
          <p:cNvGrpSpPr/>
          <p:nvPr/>
        </p:nvGrpSpPr>
        <p:grpSpPr>
          <a:xfrm>
            <a:off x="4959106" y="4019682"/>
            <a:ext cx="3497752" cy="313200"/>
            <a:chOff x="4959106" y="1317830"/>
            <a:chExt cx="3497752" cy="313200"/>
          </a:xfrm>
        </p:grpSpPr>
        <p:grpSp>
          <p:nvGrpSpPr>
            <p:cNvPr id="1039" name="그룹 1038">
              <a:extLst>
                <a:ext uri="{FF2B5EF4-FFF2-40B4-BE49-F238E27FC236}">
                  <a16:creationId xmlns:a16="http://schemas.microsoft.com/office/drawing/2014/main" id="{F03839AF-5F32-0C9E-460E-C75AE2D871E9}"/>
                </a:ext>
              </a:extLst>
            </p:cNvPr>
            <p:cNvGrpSpPr/>
            <p:nvPr/>
          </p:nvGrpSpPr>
          <p:grpSpPr>
            <a:xfrm>
              <a:off x="4959106" y="1317830"/>
              <a:ext cx="3497752" cy="313200"/>
              <a:chOff x="4863770" y="4027426"/>
              <a:chExt cx="3497752" cy="313200"/>
            </a:xfrm>
          </p:grpSpPr>
          <p:sp>
            <p:nvSpPr>
              <p:cNvPr id="1042" name="직사각형 1041">
                <a:extLst>
                  <a:ext uri="{FF2B5EF4-FFF2-40B4-BE49-F238E27FC236}">
                    <a16:creationId xmlns:a16="http://schemas.microsoft.com/office/drawing/2014/main" id="{67E92573-A343-3B32-62DF-4280BEEDDA1E}"/>
                  </a:ext>
                </a:extLst>
              </p:cNvPr>
              <p:cNvSpPr/>
              <p:nvPr/>
            </p:nvSpPr>
            <p:spPr>
              <a:xfrm>
                <a:off x="4863770" y="4027426"/>
                <a:ext cx="3497752" cy="313200"/>
              </a:xfrm>
              <a:prstGeom prst="rect">
                <a:avLst/>
              </a:prstGeom>
              <a:solidFill>
                <a:srgbClr val="14181A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43" name="TextBox 1042">
                <a:extLst>
                  <a:ext uri="{FF2B5EF4-FFF2-40B4-BE49-F238E27FC236}">
                    <a16:creationId xmlns:a16="http://schemas.microsoft.com/office/drawing/2014/main" id="{76758BFC-0EA2-7CD7-8B8A-B827E150575A}"/>
                  </a:ext>
                </a:extLst>
              </p:cNvPr>
              <p:cNvSpPr txBox="1"/>
              <p:nvPr/>
            </p:nvSpPr>
            <p:spPr>
              <a:xfrm>
                <a:off x="6171828" y="4068610"/>
                <a:ext cx="881652" cy="230832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r>
                  <a:rPr lang="ko-KR" altLang="en-US" sz="9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기록 모드 진입 연출</a:t>
                </a:r>
                <a:endParaRPr lang="en-US" altLang="ko-KR" sz="900" dirty="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  <p:cxnSp>
          <p:nvCxnSpPr>
            <p:cNvPr id="1041" name="직선 연결선 1040">
              <a:extLst>
                <a:ext uri="{FF2B5EF4-FFF2-40B4-BE49-F238E27FC236}">
                  <a16:creationId xmlns:a16="http://schemas.microsoft.com/office/drawing/2014/main" id="{BF3606F5-5D62-9AC8-CA7C-0519BA71392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59106" y="1631030"/>
              <a:ext cx="3497752" cy="0"/>
            </a:xfrm>
            <a:prstGeom prst="line">
              <a:avLst/>
            </a:prstGeom>
            <a:ln w="3175">
              <a:gradFill flip="none" rotWithShape="1">
                <a:gsLst>
                  <a:gs pos="25000">
                    <a:srgbClr val="F6F4D2">
                      <a:alpha val="20000"/>
                      <a:lumMod val="20000"/>
                    </a:srgbClr>
                  </a:gs>
                  <a:gs pos="0">
                    <a:srgbClr val="F6F4D2">
                      <a:alpha val="0"/>
                      <a:lumMod val="0"/>
                    </a:srgbClr>
                  </a:gs>
                  <a:gs pos="75000">
                    <a:srgbClr val="F6F4D2">
                      <a:alpha val="20000"/>
                      <a:lumMod val="20000"/>
                    </a:srgbClr>
                  </a:gs>
                  <a:gs pos="50000">
                    <a:srgbClr val="F6F4D2">
                      <a:alpha val="20000"/>
                      <a:lumMod val="30000"/>
                    </a:srgbClr>
                  </a:gs>
                  <a:gs pos="100000">
                    <a:srgbClr val="F6F4D2">
                      <a:alpha val="0"/>
                      <a:lumMod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44" name="그룹 1043">
            <a:extLst>
              <a:ext uri="{FF2B5EF4-FFF2-40B4-BE49-F238E27FC236}">
                <a16:creationId xmlns:a16="http://schemas.microsoft.com/office/drawing/2014/main" id="{99985FF0-C387-9B4D-0A1D-1AC3C80D04A9}"/>
              </a:ext>
            </a:extLst>
          </p:cNvPr>
          <p:cNvGrpSpPr/>
          <p:nvPr/>
        </p:nvGrpSpPr>
        <p:grpSpPr>
          <a:xfrm>
            <a:off x="8747143" y="4019682"/>
            <a:ext cx="3217845" cy="313200"/>
            <a:chOff x="8747143" y="1317830"/>
            <a:chExt cx="3217845" cy="313200"/>
          </a:xfrm>
        </p:grpSpPr>
        <p:grpSp>
          <p:nvGrpSpPr>
            <p:cNvPr id="1045" name="그룹 1044">
              <a:extLst>
                <a:ext uri="{FF2B5EF4-FFF2-40B4-BE49-F238E27FC236}">
                  <a16:creationId xmlns:a16="http://schemas.microsoft.com/office/drawing/2014/main" id="{ED2C4EC5-68E8-BA82-1F21-8F8D2C958A08}"/>
                </a:ext>
              </a:extLst>
            </p:cNvPr>
            <p:cNvGrpSpPr/>
            <p:nvPr/>
          </p:nvGrpSpPr>
          <p:grpSpPr>
            <a:xfrm>
              <a:off x="8747143" y="1317830"/>
              <a:ext cx="3217845" cy="313200"/>
              <a:chOff x="8747143" y="4027426"/>
              <a:chExt cx="3217845" cy="313200"/>
            </a:xfrm>
          </p:grpSpPr>
          <p:sp>
            <p:nvSpPr>
              <p:cNvPr id="1047" name="직사각형 1046">
                <a:extLst>
                  <a:ext uri="{FF2B5EF4-FFF2-40B4-BE49-F238E27FC236}">
                    <a16:creationId xmlns:a16="http://schemas.microsoft.com/office/drawing/2014/main" id="{38BC4E2E-126A-25A7-EF21-2E5C975AFE8D}"/>
                  </a:ext>
                </a:extLst>
              </p:cNvPr>
              <p:cNvSpPr/>
              <p:nvPr/>
            </p:nvSpPr>
            <p:spPr>
              <a:xfrm>
                <a:off x="8747143" y="4027426"/>
                <a:ext cx="3217845" cy="313200"/>
              </a:xfrm>
              <a:prstGeom prst="rect">
                <a:avLst/>
              </a:prstGeom>
              <a:solidFill>
                <a:srgbClr val="14181A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51" name="TextBox 1050">
                <a:extLst>
                  <a:ext uri="{FF2B5EF4-FFF2-40B4-BE49-F238E27FC236}">
                    <a16:creationId xmlns:a16="http://schemas.microsoft.com/office/drawing/2014/main" id="{3B76A33E-2C82-2ECD-EC8B-1613648EE41B}"/>
                  </a:ext>
                </a:extLst>
              </p:cNvPr>
              <p:cNvSpPr txBox="1"/>
              <p:nvPr/>
            </p:nvSpPr>
            <p:spPr>
              <a:xfrm>
                <a:off x="9930468" y="4068610"/>
                <a:ext cx="851195" cy="230832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r>
                  <a:rPr lang="ko-KR" altLang="en-US" sz="900" dirty="0">
                    <a:solidFill>
                      <a:schemeClr val="bg1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기록 모드</a:t>
                </a: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의 게이지</a:t>
                </a:r>
                <a:endPara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</p:grpSp>
        <p:cxnSp>
          <p:nvCxnSpPr>
            <p:cNvPr id="1046" name="직선 연결선 1045">
              <a:extLst>
                <a:ext uri="{FF2B5EF4-FFF2-40B4-BE49-F238E27FC236}">
                  <a16:creationId xmlns:a16="http://schemas.microsoft.com/office/drawing/2014/main" id="{A82131EF-CFDC-B180-77C3-FBA545232EA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47143" y="1631030"/>
              <a:ext cx="3217845" cy="0"/>
            </a:xfrm>
            <a:prstGeom prst="line">
              <a:avLst/>
            </a:prstGeom>
            <a:ln w="3175">
              <a:gradFill flip="none" rotWithShape="1">
                <a:gsLst>
                  <a:gs pos="25000">
                    <a:srgbClr val="F6F4D2">
                      <a:alpha val="20000"/>
                      <a:lumMod val="20000"/>
                    </a:srgbClr>
                  </a:gs>
                  <a:gs pos="0">
                    <a:srgbClr val="F6F4D2">
                      <a:alpha val="0"/>
                      <a:lumMod val="0"/>
                    </a:srgbClr>
                  </a:gs>
                  <a:gs pos="75000">
                    <a:srgbClr val="F6F4D2">
                      <a:alpha val="20000"/>
                      <a:lumMod val="20000"/>
                    </a:srgbClr>
                  </a:gs>
                  <a:gs pos="50000">
                    <a:srgbClr val="F6F4D2">
                      <a:alpha val="20000"/>
                      <a:lumMod val="30000"/>
                    </a:srgbClr>
                  </a:gs>
                  <a:gs pos="100000">
                    <a:srgbClr val="F6F4D2">
                      <a:alpha val="0"/>
                      <a:lumMod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52" name="화살표: 오른쪽 1051">
            <a:extLst>
              <a:ext uri="{FF2B5EF4-FFF2-40B4-BE49-F238E27FC236}">
                <a16:creationId xmlns:a16="http://schemas.microsoft.com/office/drawing/2014/main" id="{D45E1880-F068-D0BD-971B-028689B7A95F}"/>
              </a:ext>
            </a:extLst>
          </p:cNvPr>
          <p:cNvSpPr/>
          <p:nvPr/>
        </p:nvSpPr>
        <p:spPr>
          <a:xfrm>
            <a:off x="4512422" y="4109158"/>
            <a:ext cx="603082" cy="134249"/>
          </a:xfrm>
          <a:prstGeom prst="rightArrow">
            <a:avLst/>
          </a:prstGeom>
          <a:solidFill>
            <a:srgbClr val="605550"/>
          </a:solidFill>
          <a:ln w="3175">
            <a:solidFill>
              <a:srgbClr val="D4CFC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3" name="화살표: 오른쪽 1052">
            <a:extLst>
              <a:ext uri="{FF2B5EF4-FFF2-40B4-BE49-F238E27FC236}">
                <a16:creationId xmlns:a16="http://schemas.microsoft.com/office/drawing/2014/main" id="{E3DAF67E-7802-ACA1-9BBE-2C675915900E}"/>
              </a:ext>
            </a:extLst>
          </p:cNvPr>
          <p:cNvSpPr/>
          <p:nvPr/>
        </p:nvSpPr>
        <p:spPr>
          <a:xfrm>
            <a:off x="8300460" y="4109158"/>
            <a:ext cx="603082" cy="134249"/>
          </a:xfrm>
          <a:prstGeom prst="rightArrow">
            <a:avLst/>
          </a:prstGeom>
          <a:solidFill>
            <a:srgbClr val="605550"/>
          </a:solidFill>
          <a:ln w="3175">
            <a:solidFill>
              <a:srgbClr val="D4CFC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75" name="그룹 1474">
            <a:extLst>
              <a:ext uri="{FF2B5EF4-FFF2-40B4-BE49-F238E27FC236}">
                <a16:creationId xmlns:a16="http://schemas.microsoft.com/office/drawing/2014/main" id="{43F34E9B-79BF-94B8-8C4F-9575E4185198}"/>
              </a:ext>
            </a:extLst>
          </p:cNvPr>
          <p:cNvGrpSpPr/>
          <p:nvPr/>
        </p:nvGrpSpPr>
        <p:grpSpPr>
          <a:xfrm>
            <a:off x="1568198" y="4555316"/>
            <a:ext cx="3029118" cy="2032291"/>
            <a:chOff x="1568198" y="1637109"/>
            <a:chExt cx="3029118" cy="2032291"/>
          </a:xfrm>
        </p:grpSpPr>
        <p:grpSp>
          <p:nvGrpSpPr>
            <p:cNvPr id="1439" name="그룹 1438">
              <a:extLst>
                <a:ext uri="{FF2B5EF4-FFF2-40B4-BE49-F238E27FC236}">
                  <a16:creationId xmlns:a16="http://schemas.microsoft.com/office/drawing/2014/main" id="{9A1B5FAF-E45E-0C0B-8331-71B0B02D6CC1}"/>
                </a:ext>
              </a:extLst>
            </p:cNvPr>
            <p:cNvGrpSpPr/>
            <p:nvPr/>
          </p:nvGrpSpPr>
          <p:grpSpPr>
            <a:xfrm>
              <a:off x="3553761" y="2650810"/>
              <a:ext cx="1043555" cy="1018590"/>
              <a:chOff x="3553761" y="2650810"/>
              <a:chExt cx="1043555" cy="1018590"/>
            </a:xfrm>
          </p:grpSpPr>
          <p:sp>
            <p:nvSpPr>
              <p:cNvPr id="1348" name="TextBox 1347">
                <a:extLst>
                  <a:ext uri="{FF2B5EF4-FFF2-40B4-BE49-F238E27FC236}">
                    <a16:creationId xmlns:a16="http://schemas.microsoft.com/office/drawing/2014/main" id="{A8D50A1D-77FB-5FF0-6845-A13768F4D223}"/>
                  </a:ext>
                </a:extLst>
              </p:cNvPr>
              <p:cNvSpPr txBox="1"/>
              <p:nvPr/>
            </p:nvSpPr>
            <p:spPr>
              <a:xfrm>
                <a:off x="3553761" y="3499032"/>
                <a:ext cx="1043555" cy="170368"/>
              </a:xfrm>
              <a:prstGeom prst="rect">
                <a:avLst/>
              </a:prstGeom>
              <a:noFill/>
            </p:spPr>
            <p:txBody>
              <a:bodyPr wrap="none" lIns="0" tIns="46800" rIns="0" bIns="0" rtlCol="0" anchor="ctr">
                <a:spAutoFit/>
              </a:bodyPr>
              <a:lstStyle/>
              <a:p>
                <a:pPr algn="ctr"/>
                <a:r>
                  <a:rPr lang="en-US" altLang="ko-KR" sz="8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[ </a:t>
                </a:r>
                <a:r>
                  <a:rPr lang="ko-KR" altLang="en-US" sz="8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게이지 회복 </a:t>
                </a:r>
                <a:r>
                  <a:rPr lang="en-US" altLang="ko-KR" sz="8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: </a:t>
                </a:r>
                <a:r>
                  <a:rPr lang="ko-KR" altLang="en-US" sz="8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시계 방향</a:t>
                </a:r>
                <a:r>
                  <a:rPr lang="en-US" altLang="ko-KR" sz="8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]</a:t>
                </a:r>
              </a:p>
            </p:txBody>
          </p:sp>
          <p:grpSp>
            <p:nvGrpSpPr>
              <p:cNvPr id="1438" name="그룹 1437">
                <a:extLst>
                  <a:ext uri="{FF2B5EF4-FFF2-40B4-BE49-F238E27FC236}">
                    <a16:creationId xmlns:a16="http://schemas.microsoft.com/office/drawing/2014/main" id="{1547AC7C-6870-6DB4-6B00-0F852FCA6251}"/>
                  </a:ext>
                </a:extLst>
              </p:cNvPr>
              <p:cNvGrpSpPr/>
              <p:nvPr/>
            </p:nvGrpSpPr>
            <p:grpSpPr>
              <a:xfrm>
                <a:off x="3683821" y="2650810"/>
                <a:ext cx="783435" cy="841585"/>
                <a:chOff x="3683821" y="2650810"/>
                <a:chExt cx="783435" cy="841585"/>
              </a:xfrm>
            </p:grpSpPr>
            <p:sp>
              <p:nvSpPr>
                <p:cNvPr id="1351" name="원호 1350">
                  <a:extLst>
                    <a:ext uri="{FF2B5EF4-FFF2-40B4-BE49-F238E27FC236}">
                      <a16:creationId xmlns:a16="http://schemas.microsoft.com/office/drawing/2014/main" id="{BBEE7E0D-6C6D-7E40-5266-B7457CCAEB2C}"/>
                    </a:ext>
                  </a:extLst>
                </p:cNvPr>
                <p:cNvSpPr/>
                <p:nvPr/>
              </p:nvSpPr>
              <p:spPr>
                <a:xfrm>
                  <a:off x="3733169" y="2650810"/>
                  <a:ext cx="704114" cy="571896"/>
                </a:xfrm>
                <a:prstGeom prst="arc">
                  <a:avLst>
                    <a:gd name="adj1" fmla="val 16200000"/>
                    <a:gd name="adj2" fmla="val 20189393"/>
                  </a:avLst>
                </a:prstGeom>
                <a:ln w="9525">
                  <a:solidFill>
                    <a:srgbClr val="FF0000"/>
                  </a:solidFill>
                  <a:tailEnd type="triangle" w="sm" len="med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1069" name="그림 1068" descr="별, 원, 대칭, 예술이(가) 표시된 사진&#10;&#10;AI가 생성한 콘텐츠는 부정확할 수 있습니다.">
                  <a:extLst>
                    <a:ext uri="{FF2B5EF4-FFF2-40B4-BE49-F238E27FC236}">
                      <a16:creationId xmlns:a16="http://schemas.microsoft.com/office/drawing/2014/main" id="{263D6E97-A158-F498-5B39-DBDD13A640E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683821" y="2723325"/>
                  <a:ext cx="783435" cy="76907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474" name="그룹 1473">
              <a:extLst>
                <a:ext uri="{FF2B5EF4-FFF2-40B4-BE49-F238E27FC236}">
                  <a16:creationId xmlns:a16="http://schemas.microsoft.com/office/drawing/2014/main" id="{5D600BCD-5F86-7CFD-E475-C769BC17FBAB}"/>
                </a:ext>
              </a:extLst>
            </p:cNvPr>
            <p:cNvGrpSpPr/>
            <p:nvPr/>
          </p:nvGrpSpPr>
          <p:grpSpPr>
            <a:xfrm>
              <a:off x="1568198" y="1637109"/>
              <a:ext cx="2544993" cy="2031993"/>
              <a:chOff x="1568198" y="1637109"/>
              <a:chExt cx="2544993" cy="2031993"/>
            </a:xfrm>
          </p:grpSpPr>
          <p:pic>
            <p:nvPicPr>
              <p:cNvPr id="1071" name="그림 1070" descr="별, 원, 대칭, 천문학이(가) 표시된 사진&#10;&#10;AI가 생성한 콘텐츠는 부정확할 수 있습니다.">
                <a:extLst>
                  <a:ext uri="{FF2B5EF4-FFF2-40B4-BE49-F238E27FC236}">
                    <a16:creationId xmlns:a16="http://schemas.microsoft.com/office/drawing/2014/main" id="{1D8547CE-5DC5-1738-89E8-B4C45E3649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68198" y="1889942"/>
                <a:ext cx="1411708" cy="1383832"/>
              </a:xfrm>
              <a:prstGeom prst="rect">
                <a:avLst/>
              </a:prstGeom>
            </p:spPr>
          </p:pic>
          <p:grpSp>
            <p:nvGrpSpPr>
              <p:cNvPr id="1362" name="그룹 1361">
                <a:extLst>
                  <a:ext uri="{FF2B5EF4-FFF2-40B4-BE49-F238E27FC236}">
                    <a16:creationId xmlns:a16="http://schemas.microsoft.com/office/drawing/2014/main" id="{8C162D49-6B8E-B201-375A-FD1D0488A0AD}"/>
                  </a:ext>
                </a:extLst>
              </p:cNvPr>
              <p:cNvGrpSpPr/>
              <p:nvPr/>
            </p:nvGrpSpPr>
            <p:grpSpPr>
              <a:xfrm>
                <a:off x="1780675" y="1637109"/>
                <a:ext cx="1480026" cy="507948"/>
                <a:chOff x="2000266" y="4748776"/>
                <a:chExt cx="1480026" cy="507948"/>
              </a:xfrm>
            </p:grpSpPr>
            <p:sp>
              <p:nvSpPr>
                <p:cNvPr id="1368" name="TextBox 1367">
                  <a:extLst>
                    <a:ext uri="{FF2B5EF4-FFF2-40B4-BE49-F238E27FC236}">
                      <a16:creationId xmlns:a16="http://schemas.microsoft.com/office/drawing/2014/main" id="{5758FDFB-0C04-0456-D947-1587AD3EE5B9}"/>
                    </a:ext>
                  </a:extLst>
                </p:cNvPr>
                <p:cNvSpPr txBox="1"/>
                <p:nvPr/>
              </p:nvSpPr>
              <p:spPr>
                <a:xfrm>
                  <a:off x="2377918" y="4748776"/>
                  <a:ext cx="1102374" cy="215444"/>
                </a:xfrm>
                <a:prstGeom prst="rect">
                  <a:avLst/>
                </a:prstGeom>
                <a:noFill/>
              </p:spPr>
              <p:txBody>
                <a:bodyPr wrap="none" lIns="90000" rIns="0" rtlCol="0">
                  <a:spAutoFit/>
                </a:bodyPr>
                <a:lstStyle/>
                <a:p>
                  <a:pPr>
                    <a:spcAft>
                      <a:spcPts val="300"/>
                    </a:spcAft>
                  </a:pPr>
                  <a:r>
                    <a:rPr lang="ko-KR" altLang="en-US" sz="8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외곽</a:t>
                  </a:r>
                  <a:r>
                    <a:rPr lang="en-US" altLang="ko-KR" sz="8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:</a:t>
                  </a:r>
                  <a:r>
                    <a:rPr lang="en-US" altLang="ko-KR" sz="8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r>
                    <a:rPr lang="ko-KR" altLang="en-US" sz="8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금색 사슬 같은 느낌</a:t>
                  </a:r>
                  <a:endParaRPr lang="en-US" altLang="ko-KR" sz="8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grpSp>
              <p:nvGrpSpPr>
                <p:cNvPr id="1374" name="그룹 1373">
                  <a:extLst>
                    <a:ext uri="{FF2B5EF4-FFF2-40B4-BE49-F238E27FC236}">
                      <a16:creationId xmlns:a16="http://schemas.microsoft.com/office/drawing/2014/main" id="{372F75D5-10DE-8CF5-FD10-7CA2B0CE6442}"/>
                    </a:ext>
                  </a:extLst>
                </p:cNvPr>
                <p:cNvGrpSpPr/>
                <p:nvPr/>
              </p:nvGrpSpPr>
              <p:grpSpPr>
                <a:xfrm>
                  <a:off x="2000266" y="4856498"/>
                  <a:ext cx="377652" cy="400226"/>
                  <a:chOff x="2000266" y="4856498"/>
                  <a:chExt cx="377652" cy="400226"/>
                </a:xfrm>
                <a:effectLst>
                  <a:glow rad="25400">
                    <a:srgbClr val="E9E9EA"/>
                  </a:glow>
                </a:effectLst>
              </p:grpSpPr>
              <p:sp>
                <p:nvSpPr>
                  <p:cNvPr id="1375" name="타원 1374">
                    <a:extLst>
                      <a:ext uri="{FF2B5EF4-FFF2-40B4-BE49-F238E27FC236}">
                        <a16:creationId xmlns:a16="http://schemas.microsoft.com/office/drawing/2014/main" id="{2D74EA74-30F5-1F90-66C6-648246A43953}"/>
                      </a:ext>
                    </a:extLst>
                  </p:cNvPr>
                  <p:cNvSpPr/>
                  <p:nvPr/>
                </p:nvSpPr>
                <p:spPr>
                  <a:xfrm>
                    <a:off x="2000266" y="5184724"/>
                    <a:ext cx="72000" cy="72000"/>
                  </a:xfrm>
                  <a:prstGeom prst="ellipse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60555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cxnSp>
                <p:nvCxnSpPr>
                  <p:cNvPr id="1376" name="연결선: 꺾임 1375">
                    <a:extLst>
                      <a:ext uri="{FF2B5EF4-FFF2-40B4-BE49-F238E27FC236}">
                        <a16:creationId xmlns:a16="http://schemas.microsoft.com/office/drawing/2014/main" id="{98C0AD29-F637-AFB1-37DD-176F29373E46}"/>
                      </a:ext>
                    </a:extLst>
                  </p:cNvPr>
                  <p:cNvCxnSpPr>
                    <a:stCxn id="1375" idx="0"/>
                    <a:endCxn id="1368" idx="1"/>
                  </p:cNvCxnSpPr>
                  <p:nvPr/>
                </p:nvCxnSpPr>
                <p:spPr>
                  <a:xfrm rot="5400000" flipH="1" flipV="1">
                    <a:off x="2042979" y="4849785"/>
                    <a:ext cx="328226" cy="341652"/>
                  </a:xfrm>
                  <a:prstGeom prst="bentConnector2">
                    <a:avLst/>
                  </a:prstGeom>
                  <a:ln w="12700">
                    <a:solidFill>
                      <a:srgbClr val="605550"/>
                    </a:solidFill>
                    <a:tailEnd type="triangl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431" name="그룹 1430">
                <a:extLst>
                  <a:ext uri="{FF2B5EF4-FFF2-40B4-BE49-F238E27FC236}">
                    <a16:creationId xmlns:a16="http://schemas.microsoft.com/office/drawing/2014/main" id="{024D49DA-D2BE-95F3-7985-77F3EE2FAC37}"/>
                  </a:ext>
                </a:extLst>
              </p:cNvPr>
              <p:cNvGrpSpPr/>
              <p:nvPr/>
            </p:nvGrpSpPr>
            <p:grpSpPr>
              <a:xfrm>
                <a:off x="1833862" y="2753298"/>
                <a:ext cx="1503292" cy="915804"/>
                <a:chOff x="1832365" y="2753298"/>
                <a:chExt cx="1503292" cy="915804"/>
              </a:xfrm>
            </p:grpSpPr>
            <p:sp>
              <p:nvSpPr>
                <p:cNvPr id="120" name="TextBox 119">
                  <a:extLst>
                    <a:ext uri="{FF2B5EF4-FFF2-40B4-BE49-F238E27FC236}">
                      <a16:creationId xmlns:a16="http://schemas.microsoft.com/office/drawing/2014/main" id="{4DA23F0E-7FDF-275B-7A52-EE8397F3D5B8}"/>
                    </a:ext>
                  </a:extLst>
                </p:cNvPr>
                <p:cNvSpPr txBox="1"/>
                <p:nvPr/>
              </p:nvSpPr>
              <p:spPr>
                <a:xfrm>
                  <a:off x="2124279" y="3292076"/>
                  <a:ext cx="1211378" cy="377026"/>
                </a:xfrm>
                <a:prstGeom prst="rect">
                  <a:avLst/>
                </a:prstGeom>
                <a:noFill/>
              </p:spPr>
              <p:txBody>
                <a:bodyPr wrap="none" lIns="90000" rIns="0" rtlCol="0">
                  <a:spAutoFit/>
                </a:bodyPr>
                <a:lstStyle/>
                <a:p>
                  <a:pPr>
                    <a:spcAft>
                      <a:spcPts val="300"/>
                    </a:spcAft>
                  </a:pPr>
                  <a:r>
                    <a:rPr lang="ko-KR" altLang="en-US" sz="8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배경</a:t>
                  </a:r>
                  <a:r>
                    <a:rPr lang="en-US" altLang="ko-KR" sz="8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: </a:t>
                  </a:r>
                </a:p>
                <a:p>
                  <a:pPr>
                    <a:spcAft>
                      <a:spcPts val="300"/>
                    </a:spcAft>
                  </a:pPr>
                  <a:r>
                    <a:rPr lang="ko-KR" altLang="en-US" sz="8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별이 반짝이는 우주 </a:t>
                  </a:r>
                  <a:r>
                    <a:rPr lang="en-US" altLang="ko-KR" sz="8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(</a:t>
                  </a:r>
                  <a:r>
                    <a:rPr lang="ko-KR" altLang="en-US" sz="8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어둡게</a:t>
                  </a:r>
                  <a:r>
                    <a:rPr lang="en-US" altLang="ko-KR" sz="8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)</a:t>
                  </a:r>
                </a:p>
              </p:txBody>
            </p:sp>
            <p:grpSp>
              <p:nvGrpSpPr>
                <p:cNvPr id="121" name="그룹 120">
                  <a:extLst>
                    <a:ext uri="{FF2B5EF4-FFF2-40B4-BE49-F238E27FC236}">
                      <a16:creationId xmlns:a16="http://schemas.microsoft.com/office/drawing/2014/main" id="{0AD60292-3C22-794B-DB57-AA719A4046DE}"/>
                    </a:ext>
                  </a:extLst>
                </p:cNvPr>
                <p:cNvGrpSpPr/>
                <p:nvPr/>
              </p:nvGrpSpPr>
              <p:grpSpPr>
                <a:xfrm>
                  <a:off x="1832365" y="2753298"/>
                  <a:ext cx="291915" cy="727290"/>
                  <a:chOff x="2418506" y="5471829"/>
                  <a:chExt cx="291915" cy="727290"/>
                </a:xfrm>
                <a:effectLst>
                  <a:glow rad="25400">
                    <a:srgbClr val="E9E9EA"/>
                  </a:glow>
                </a:effectLst>
              </p:grpSpPr>
              <p:sp>
                <p:nvSpPr>
                  <p:cNvPr id="122" name="타원 121">
                    <a:extLst>
                      <a:ext uri="{FF2B5EF4-FFF2-40B4-BE49-F238E27FC236}">
                        <a16:creationId xmlns:a16="http://schemas.microsoft.com/office/drawing/2014/main" id="{3B5C9960-8171-F4BA-E4DA-8E61BE134429}"/>
                      </a:ext>
                    </a:extLst>
                  </p:cNvPr>
                  <p:cNvSpPr/>
                  <p:nvPr/>
                </p:nvSpPr>
                <p:spPr>
                  <a:xfrm>
                    <a:off x="2418506" y="5471829"/>
                    <a:ext cx="72000" cy="72000"/>
                  </a:xfrm>
                  <a:prstGeom prst="ellipse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60555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cxnSp>
                <p:nvCxnSpPr>
                  <p:cNvPr id="124" name="연결선: 꺾임 123">
                    <a:extLst>
                      <a:ext uri="{FF2B5EF4-FFF2-40B4-BE49-F238E27FC236}">
                        <a16:creationId xmlns:a16="http://schemas.microsoft.com/office/drawing/2014/main" id="{39B923A6-F89C-4115-1A27-F7020CE9626B}"/>
                      </a:ext>
                    </a:extLst>
                  </p:cNvPr>
                  <p:cNvCxnSpPr>
                    <a:cxnSpLocks/>
                    <a:stCxn id="122" idx="4"/>
                    <a:endCxn id="120" idx="1"/>
                  </p:cNvCxnSpPr>
                  <p:nvPr/>
                </p:nvCxnSpPr>
                <p:spPr>
                  <a:xfrm rot="16200000" flipH="1">
                    <a:off x="2254818" y="5743517"/>
                    <a:ext cx="655291" cy="255914"/>
                  </a:xfrm>
                  <a:prstGeom prst="bentConnector2">
                    <a:avLst/>
                  </a:prstGeom>
                  <a:ln w="12700">
                    <a:solidFill>
                      <a:srgbClr val="60555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079" name="그룹 1078">
                <a:extLst>
                  <a:ext uri="{FF2B5EF4-FFF2-40B4-BE49-F238E27FC236}">
                    <a16:creationId xmlns:a16="http://schemas.microsoft.com/office/drawing/2014/main" id="{23547F25-C1EE-FD19-FFD7-2E0CB852A8DB}"/>
                  </a:ext>
                </a:extLst>
              </p:cNvPr>
              <p:cNvGrpSpPr/>
              <p:nvPr/>
            </p:nvGrpSpPr>
            <p:grpSpPr>
              <a:xfrm>
                <a:off x="2482681" y="2089198"/>
                <a:ext cx="1630510" cy="492157"/>
                <a:chOff x="2000266" y="4764567"/>
                <a:chExt cx="1630510" cy="492157"/>
              </a:xfrm>
            </p:grpSpPr>
            <p:sp>
              <p:nvSpPr>
                <p:cNvPr id="1080" name="TextBox 1079">
                  <a:extLst>
                    <a:ext uri="{FF2B5EF4-FFF2-40B4-BE49-F238E27FC236}">
                      <a16:creationId xmlns:a16="http://schemas.microsoft.com/office/drawing/2014/main" id="{9BA57172-A13C-9567-746D-ACB49434EEE5}"/>
                    </a:ext>
                  </a:extLst>
                </p:cNvPr>
                <p:cNvSpPr txBox="1"/>
                <p:nvPr/>
              </p:nvSpPr>
              <p:spPr>
                <a:xfrm>
                  <a:off x="2528402" y="4764567"/>
                  <a:ext cx="1102374" cy="215444"/>
                </a:xfrm>
                <a:prstGeom prst="rect">
                  <a:avLst/>
                </a:prstGeom>
                <a:noFill/>
              </p:spPr>
              <p:txBody>
                <a:bodyPr wrap="none" lIns="90000" rIns="0" rtlCol="0">
                  <a:spAutoFit/>
                </a:bodyPr>
                <a:lstStyle/>
                <a:p>
                  <a:pPr>
                    <a:spcAft>
                      <a:spcPts val="300"/>
                    </a:spcAft>
                  </a:pPr>
                  <a:r>
                    <a:rPr lang="ko-KR" altLang="en-US" sz="8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내부</a:t>
                  </a:r>
                  <a:r>
                    <a:rPr lang="en-US" altLang="ko-KR" sz="8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:</a:t>
                  </a:r>
                  <a:r>
                    <a:rPr lang="en-US" altLang="ko-KR" sz="8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r>
                    <a:rPr lang="ko-KR" altLang="en-US" sz="8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별 모양 같은 나침반</a:t>
                  </a:r>
                  <a:endParaRPr lang="en-US" altLang="ko-KR" sz="8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grpSp>
              <p:nvGrpSpPr>
                <p:cNvPr id="1081" name="그룹 1080">
                  <a:extLst>
                    <a:ext uri="{FF2B5EF4-FFF2-40B4-BE49-F238E27FC236}">
                      <a16:creationId xmlns:a16="http://schemas.microsoft.com/office/drawing/2014/main" id="{01BFACB3-17A1-110B-528F-558CC96E31B4}"/>
                    </a:ext>
                  </a:extLst>
                </p:cNvPr>
                <p:cNvGrpSpPr/>
                <p:nvPr/>
              </p:nvGrpSpPr>
              <p:grpSpPr>
                <a:xfrm>
                  <a:off x="2000266" y="4872289"/>
                  <a:ext cx="528137" cy="384435"/>
                  <a:chOff x="2000266" y="4872289"/>
                  <a:chExt cx="528137" cy="384435"/>
                </a:xfrm>
                <a:effectLst>
                  <a:glow rad="25400">
                    <a:srgbClr val="E9E9EA"/>
                  </a:glow>
                </a:effectLst>
              </p:grpSpPr>
              <p:sp>
                <p:nvSpPr>
                  <p:cNvPr id="1082" name="타원 1081">
                    <a:extLst>
                      <a:ext uri="{FF2B5EF4-FFF2-40B4-BE49-F238E27FC236}">
                        <a16:creationId xmlns:a16="http://schemas.microsoft.com/office/drawing/2014/main" id="{F10A22F7-6BEB-CC5C-D88D-9D804794BCA4}"/>
                      </a:ext>
                    </a:extLst>
                  </p:cNvPr>
                  <p:cNvSpPr/>
                  <p:nvPr/>
                </p:nvSpPr>
                <p:spPr>
                  <a:xfrm>
                    <a:off x="2000266" y="5184724"/>
                    <a:ext cx="72000" cy="72000"/>
                  </a:xfrm>
                  <a:prstGeom prst="ellipse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60555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cxnSp>
                <p:nvCxnSpPr>
                  <p:cNvPr id="1083" name="연결선: 꺾임 1082">
                    <a:extLst>
                      <a:ext uri="{FF2B5EF4-FFF2-40B4-BE49-F238E27FC236}">
                        <a16:creationId xmlns:a16="http://schemas.microsoft.com/office/drawing/2014/main" id="{44ECDF53-E922-577B-0960-EF0EC1BFD964}"/>
                      </a:ext>
                    </a:extLst>
                  </p:cNvPr>
                  <p:cNvCxnSpPr>
                    <a:cxnSpLocks/>
                    <a:stCxn id="1082" idx="0"/>
                    <a:endCxn id="1080" idx="1"/>
                  </p:cNvCxnSpPr>
                  <p:nvPr/>
                </p:nvCxnSpPr>
                <p:spPr>
                  <a:xfrm rot="5400000" flipH="1" flipV="1">
                    <a:off x="2126117" y="4782439"/>
                    <a:ext cx="312435" cy="492136"/>
                  </a:xfrm>
                  <a:prstGeom prst="bentConnector2">
                    <a:avLst/>
                  </a:prstGeom>
                  <a:ln w="12700">
                    <a:solidFill>
                      <a:srgbClr val="605550"/>
                    </a:solidFill>
                    <a:tailEnd type="triangl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DD3DDA7B-55F0-0FDE-2129-3203ACBE697B}"/>
              </a:ext>
            </a:extLst>
          </p:cNvPr>
          <p:cNvGrpSpPr/>
          <p:nvPr/>
        </p:nvGrpSpPr>
        <p:grpSpPr>
          <a:xfrm>
            <a:off x="207741" y="2423195"/>
            <a:ext cx="605936" cy="915458"/>
            <a:chOff x="207741" y="2423195"/>
            <a:chExt cx="605936" cy="915458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AD43174-0111-9859-1940-7D434D7F62DC}"/>
                </a:ext>
              </a:extLst>
            </p:cNvPr>
            <p:cNvSpPr txBox="1"/>
            <p:nvPr userDrawn="1"/>
          </p:nvSpPr>
          <p:spPr>
            <a:xfrm>
              <a:off x="207741" y="2423195"/>
              <a:ext cx="506549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9C7A09F-7B27-E3EA-F70C-49B325A9A10E}"/>
                </a:ext>
              </a:extLst>
            </p:cNvPr>
            <p:cNvSpPr txBox="1"/>
            <p:nvPr userDrawn="1"/>
          </p:nvSpPr>
          <p:spPr>
            <a:xfrm>
              <a:off x="207742" y="2765508"/>
              <a:ext cx="60593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게이지</a:t>
              </a:r>
              <a:endPara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658F101-F3BA-F3B3-17C7-A4ED3C163B6D}"/>
                </a:ext>
              </a:extLst>
            </p:cNvPr>
            <p:cNvSpPr txBox="1"/>
            <p:nvPr userDrawn="1"/>
          </p:nvSpPr>
          <p:spPr>
            <a:xfrm>
              <a:off x="207742" y="3107821"/>
              <a:ext cx="47769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1006DE61-785F-6CCB-DC29-E49F0877CDD3}"/>
              </a:ext>
            </a:extLst>
          </p:cNvPr>
          <p:cNvGrpSpPr/>
          <p:nvPr/>
        </p:nvGrpSpPr>
        <p:grpSpPr>
          <a:xfrm>
            <a:off x="8813935" y="4369519"/>
            <a:ext cx="3044103" cy="2218088"/>
            <a:chOff x="8813935" y="4369519"/>
            <a:chExt cx="3044103" cy="2218088"/>
          </a:xfrm>
        </p:grpSpPr>
        <p:sp>
          <p:nvSpPr>
            <p:cNvPr id="1465" name="TextBox 1464">
              <a:extLst>
                <a:ext uri="{FF2B5EF4-FFF2-40B4-BE49-F238E27FC236}">
                  <a16:creationId xmlns:a16="http://schemas.microsoft.com/office/drawing/2014/main" id="{6AB9B2BD-9555-DFB7-B2FE-60AA14F66850}"/>
                </a:ext>
              </a:extLst>
            </p:cNvPr>
            <p:cNvSpPr txBox="1"/>
            <p:nvPr/>
          </p:nvSpPr>
          <p:spPr>
            <a:xfrm>
              <a:off x="8813935" y="4369519"/>
              <a:ext cx="3044103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 algn="ctr">
                <a:spcAft>
                  <a:spcPts val="300"/>
                </a:spcAft>
              </a:pP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나침반에</a:t>
              </a:r>
              <a:r>
                <a:rPr lang="ko-KR" altLang="en-US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가려져 있던 배경이 드러나</a:t>
              </a:r>
              <a:r>
                <a:rPr lang="en-US" altLang="ko-KR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양상을 기록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할 수 있게 됩니다</a:t>
              </a: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75E5631C-767D-A652-F9C9-3E002A0C9D5B}"/>
                </a:ext>
              </a:extLst>
            </p:cNvPr>
            <p:cNvGrpSpPr/>
            <p:nvPr/>
          </p:nvGrpSpPr>
          <p:grpSpPr>
            <a:xfrm>
              <a:off x="8913746" y="4809581"/>
              <a:ext cx="2844481" cy="1778026"/>
              <a:chOff x="8913746" y="4809581"/>
              <a:chExt cx="2844481" cy="1778026"/>
            </a:xfrm>
          </p:grpSpPr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AA847CD9-AB98-1B78-2960-96DDE47BBDD3}"/>
                  </a:ext>
                </a:extLst>
              </p:cNvPr>
              <p:cNvGrpSpPr/>
              <p:nvPr/>
            </p:nvGrpSpPr>
            <p:grpSpPr>
              <a:xfrm>
                <a:off x="10626507" y="5569017"/>
                <a:ext cx="1131720" cy="1018590"/>
                <a:chOff x="10626507" y="5569017"/>
                <a:chExt cx="1131720" cy="1018590"/>
              </a:xfrm>
            </p:grpSpPr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45100744-051A-9AE4-F3F9-A5C0C6100797}"/>
                    </a:ext>
                  </a:extLst>
                </p:cNvPr>
                <p:cNvSpPr txBox="1"/>
                <p:nvPr/>
              </p:nvSpPr>
              <p:spPr>
                <a:xfrm>
                  <a:off x="10626507" y="6417239"/>
                  <a:ext cx="1131720" cy="170368"/>
                </a:xfrm>
                <a:prstGeom prst="rect">
                  <a:avLst/>
                </a:prstGeom>
                <a:noFill/>
              </p:spPr>
              <p:txBody>
                <a:bodyPr wrap="none" lIns="0" tIns="46800" rIns="0" bIns="0" rtlCol="0" anchor="ctr">
                  <a:spAutoFit/>
                </a:bodyPr>
                <a:lstStyle/>
                <a:p>
                  <a:pPr algn="ctr"/>
                  <a:r>
                    <a:rPr lang="en-US" altLang="ko-KR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[ </a:t>
                  </a:r>
                  <a:r>
                    <a:rPr lang="ko-KR" altLang="en-US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게이지 소모 </a:t>
                  </a:r>
                  <a:r>
                    <a:rPr lang="en-US" altLang="ko-KR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: </a:t>
                  </a:r>
                  <a:r>
                    <a:rPr lang="ko-KR" altLang="en-US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반시계 방향 </a:t>
                  </a:r>
                  <a:r>
                    <a:rPr lang="en-US" altLang="ko-KR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]</a:t>
                  </a:r>
                </a:p>
              </p:txBody>
            </p:sp>
            <p:grpSp>
              <p:nvGrpSpPr>
                <p:cNvPr id="8" name="그룹 7">
                  <a:extLst>
                    <a:ext uri="{FF2B5EF4-FFF2-40B4-BE49-F238E27FC236}">
                      <a16:creationId xmlns:a16="http://schemas.microsoft.com/office/drawing/2014/main" id="{D0795BC3-BFA1-BB29-BEF1-791F2DCEC303}"/>
                    </a:ext>
                  </a:extLst>
                </p:cNvPr>
                <p:cNvGrpSpPr/>
                <p:nvPr/>
              </p:nvGrpSpPr>
              <p:grpSpPr>
                <a:xfrm>
                  <a:off x="10795465" y="5569017"/>
                  <a:ext cx="785919" cy="841585"/>
                  <a:chOff x="10795465" y="5569017"/>
                  <a:chExt cx="785919" cy="841585"/>
                </a:xfrm>
              </p:grpSpPr>
              <p:grpSp>
                <p:nvGrpSpPr>
                  <p:cNvPr id="1440" name="그룹 1439">
                    <a:extLst>
                      <a:ext uri="{FF2B5EF4-FFF2-40B4-BE49-F238E27FC236}">
                        <a16:creationId xmlns:a16="http://schemas.microsoft.com/office/drawing/2014/main" id="{6D2FDFD8-1FCE-2434-7DF9-E916EBA2B49E}"/>
                      </a:ext>
                    </a:extLst>
                  </p:cNvPr>
                  <p:cNvGrpSpPr/>
                  <p:nvPr/>
                </p:nvGrpSpPr>
                <p:grpSpPr>
                  <a:xfrm>
                    <a:off x="10795465" y="5569017"/>
                    <a:ext cx="785919" cy="841585"/>
                    <a:chOff x="10786113" y="2650810"/>
                    <a:chExt cx="785919" cy="841585"/>
                  </a:xfrm>
                </p:grpSpPr>
                <p:pic>
                  <p:nvPicPr>
                    <p:cNvPr id="1436" name="그림 1435" descr="원, 행성, 다채로움, 바이올렛색이(가) 표시된 사진&#10;&#10;AI가 생성한 콘텐츠는 부정확할 수 있습니다.">
                      <a:extLst>
                        <a:ext uri="{FF2B5EF4-FFF2-40B4-BE49-F238E27FC236}">
                          <a16:creationId xmlns:a16="http://schemas.microsoft.com/office/drawing/2014/main" id="{D1DF47A2-476D-76D0-F385-6CA72B4075FB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7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0786113" y="2721995"/>
                      <a:ext cx="785919" cy="770400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1437" name="원호 1436">
                      <a:extLst>
                        <a:ext uri="{FF2B5EF4-FFF2-40B4-BE49-F238E27FC236}">
                          <a16:creationId xmlns:a16="http://schemas.microsoft.com/office/drawing/2014/main" id="{BE64895C-5C29-331F-6FD7-D81CC6DC759D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10796950" y="2650810"/>
                      <a:ext cx="704114" cy="571896"/>
                    </a:xfrm>
                    <a:prstGeom prst="arc">
                      <a:avLst>
                        <a:gd name="adj1" fmla="val 16200000"/>
                        <a:gd name="adj2" fmla="val 20189393"/>
                      </a:avLst>
                    </a:prstGeom>
                    <a:ln w="9525">
                      <a:solidFill>
                        <a:srgbClr val="FF0000"/>
                      </a:solidFill>
                      <a:tailEnd type="triangle" w="sm" len="med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sp>
                <p:nvSpPr>
                  <p:cNvPr id="12" name="별: 꼭짓점 4개 11">
                    <a:extLst>
                      <a:ext uri="{FF2B5EF4-FFF2-40B4-BE49-F238E27FC236}">
                        <a16:creationId xmlns:a16="http://schemas.microsoft.com/office/drawing/2014/main" id="{757FEC63-3843-AE0C-4B95-C03CC62E7C01}"/>
                      </a:ext>
                    </a:extLst>
                  </p:cNvPr>
                  <p:cNvSpPr/>
                  <p:nvPr/>
                </p:nvSpPr>
                <p:spPr>
                  <a:xfrm>
                    <a:off x="11087371" y="6200876"/>
                    <a:ext cx="202106" cy="202106"/>
                  </a:xfrm>
                  <a:prstGeom prst="star4">
                    <a:avLst/>
                  </a:prstGeom>
                  <a:solidFill>
                    <a:schemeClr val="bg1">
                      <a:lumMod val="75000"/>
                    </a:schemeClr>
                  </a:solidFill>
                  <a:ln w="6350">
                    <a:solidFill>
                      <a:srgbClr val="002060"/>
                    </a:solidFill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grpSp>
            <p:nvGrpSpPr>
              <p:cNvPr id="23" name="그룹 22">
                <a:extLst>
                  <a:ext uri="{FF2B5EF4-FFF2-40B4-BE49-F238E27FC236}">
                    <a16:creationId xmlns:a16="http://schemas.microsoft.com/office/drawing/2014/main" id="{EA9B2CAF-C773-1800-CBCF-71A110E5AF5E}"/>
                  </a:ext>
                </a:extLst>
              </p:cNvPr>
              <p:cNvGrpSpPr/>
              <p:nvPr/>
            </p:nvGrpSpPr>
            <p:grpSpPr>
              <a:xfrm>
                <a:off x="8913746" y="4809581"/>
                <a:ext cx="2479910" cy="1732550"/>
                <a:chOff x="8913746" y="4809581"/>
                <a:chExt cx="2479910" cy="1732550"/>
              </a:xfrm>
            </p:grpSpPr>
            <p:grpSp>
              <p:nvGrpSpPr>
                <p:cNvPr id="10" name="그룹 9">
                  <a:extLst>
                    <a:ext uri="{FF2B5EF4-FFF2-40B4-BE49-F238E27FC236}">
                      <a16:creationId xmlns:a16="http://schemas.microsoft.com/office/drawing/2014/main" id="{8EFDAE46-189C-FDFF-8C50-F4A975BCF965}"/>
                    </a:ext>
                  </a:extLst>
                </p:cNvPr>
                <p:cNvGrpSpPr/>
                <p:nvPr/>
              </p:nvGrpSpPr>
              <p:grpSpPr>
                <a:xfrm>
                  <a:off x="8913746" y="4809581"/>
                  <a:ext cx="1406235" cy="1382400"/>
                  <a:chOff x="8913746" y="4809581"/>
                  <a:chExt cx="1406235" cy="1382400"/>
                </a:xfrm>
              </p:grpSpPr>
              <p:grpSp>
                <p:nvGrpSpPr>
                  <p:cNvPr id="1444" name="그룹 1443">
                    <a:extLst>
                      <a:ext uri="{FF2B5EF4-FFF2-40B4-BE49-F238E27FC236}">
                        <a16:creationId xmlns:a16="http://schemas.microsoft.com/office/drawing/2014/main" id="{B598687F-3A0B-3B94-CCFC-62FB07B01773}"/>
                      </a:ext>
                    </a:extLst>
                  </p:cNvPr>
                  <p:cNvGrpSpPr/>
                  <p:nvPr/>
                </p:nvGrpSpPr>
                <p:grpSpPr>
                  <a:xfrm>
                    <a:off x="8913746" y="4809581"/>
                    <a:ext cx="1406235" cy="1382400"/>
                    <a:chOff x="8904394" y="1891374"/>
                    <a:chExt cx="1406235" cy="1382400"/>
                  </a:xfrm>
                </p:grpSpPr>
                <p:pic>
                  <p:nvPicPr>
                    <p:cNvPr id="1443" name="그림 1442" descr="원, 다채로움, 행성, 바이올렛색이(가) 표시된 사진&#10;&#10;AI가 생성한 콘텐츠는 부정확할 수 있습니다.">
                      <a:extLst>
                        <a:ext uri="{FF2B5EF4-FFF2-40B4-BE49-F238E27FC236}">
                          <a16:creationId xmlns:a16="http://schemas.microsoft.com/office/drawing/2014/main" id="{13584F1B-1717-570C-0898-F6A5E0B97868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8904394" y="1891374"/>
                      <a:ext cx="1406235" cy="1382400"/>
                    </a:xfrm>
                    <a:prstGeom prst="rect">
                      <a:avLst/>
                    </a:prstGeom>
                  </p:spPr>
                </p:pic>
                <p:grpSp>
                  <p:nvGrpSpPr>
                    <p:cNvPr id="110" name="그룹 109">
                      <a:extLst>
                        <a:ext uri="{FF2B5EF4-FFF2-40B4-BE49-F238E27FC236}">
                          <a16:creationId xmlns:a16="http://schemas.microsoft.com/office/drawing/2014/main" id="{9FCAD9FE-B87F-C54B-5F9C-74FF1CF3462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161798" y="2293398"/>
                      <a:ext cx="403671" cy="551843"/>
                      <a:chOff x="452475" y="2783773"/>
                      <a:chExt cx="618971" cy="846171"/>
                    </a:xfrm>
                    <a:effectLst>
                      <a:glow rad="38100">
                        <a:schemeClr val="accent1"/>
                      </a:glow>
                    </a:effectLst>
                  </p:grpSpPr>
                  <p:grpSp>
                    <p:nvGrpSpPr>
                      <p:cNvPr id="114" name="그룹 113">
                        <a:extLst>
                          <a:ext uri="{FF2B5EF4-FFF2-40B4-BE49-F238E27FC236}">
                            <a16:creationId xmlns:a16="http://schemas.microsoft.com/office/drawing/2014/main" id="{D611B994-9EF7-8FEE-FB3A-78A7B4448D67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452475" y="2783773"/>
                        <a:ext cx="618971" cy="846171"/>
                        <a:chOff x="297325" y="3024775"/>
                        <a:chExt cx="618971" cy="846171"/>
                      </a:xfrm>
                    </p:grpSpPr>
                    <p:pic>
                      <p:nvPicPr>
                        <p:cNvPr id="118" name="Picture 16">
                          <a:extLst>
                            <a:ext uri="{FF2B5EF4-FFF2-40B4-BE49-F238E27FC236}">
                              <a16:creationId xmlns:a16="http://schemas.microsoft.com/office/drawing/2014/main" id="{2E373822-6F1E-7A8E-5276-535A2D2B9AB2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9">
                          <a:lum bright="70000" contrast="-70000"/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10">
                                  <a14:imgEffect>
                                    <a14:backgroundRemoval t="23022" b="64269" l="24548" r="73902">
                                      <a14:foregroundMark x1="46512" y1="23501" x2="56589" y2="25659"/>
                                      <a14:foregroundMark x1="33850" y1="31894" x2="30491" y2="33094"/>
                                      <a14:foregroundMark x1="29199" y1="34053" x2="27541" y2="35229"/>
                                      <a14:foregroundMark x1="68217" y1="34293" x2="70543" y2="34293"/>
                                      <a14:foregroundMark x1="48837" y1="26619" x2="61240" y2="30935"/>
                                      <a14:foregroundMark x1="61240" y1="29736" x2="71576" y2="31894"/>
                                      <a14:foregroundMark x1="67959" y1="31894" x2="73902" y2="34053"/>
                                      <a14:backgroundMark x1="37468" y1="63070" x2="58915" y2="71223"/>
                                      <a14:backgroundMark x1="43152" y1="62110" x2="63566" y2="62110"/>
                                      <a14:backgroundMark x1="30491" y1="59952" x2="39535" y2="61871"/>
                                      <a14:backgroundMark x1="29199" y1="49161" x2="28165" y2="43885"/>
                                      <a14:backgroundMark x1="27132" y1="38609" x2="27132" y2="39568"/>
                                      <a14:backgroundMark x1="27132" y1="37650" x2="27132" y2="37650"/>
                                      <a14:backgroundMark x1="27132" y1="35012" x2="24806" y2="38369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6270" t="21870" r="25676" b="30106"/>
                        <a:stretch/>
                      </p:blipFill>
                      <p:spPr bwMode="auto">
                        <a:xfrm rot="10800000">
                          <a:off x="297325" y="3399300"/>
                          <a:ext cx="618971" cy="47164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119" name="Picture 16">
                          <a:extLst>
                            <a:ext uri="{FF2B5EF4-FFF2-40B4-BE49-F238E27FC236}">
                              <a16:creationId xmlns:a16="http://schemas.microsoft.com/office/drawing/2014/main" id="{A1D5AB2C-3FF2-8E83-4451-1866D19BC9DA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11">
                          <a:lum bright="70000" contrast="-70000"/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10">
                                  <a14:imgEffect>
                                    <a14:backgroundRemoval t="23022" b="64269" l="27649" r="71835">
                                      <a14:foregroundMark x1="43669" y1="28058" x2="72093" y2="29017"/>
                                      <a14:foregroundMark x1="47287" y1="24700" x2="53488" y2="23501"/>
                                      <a14:foregroundMark x1="53230" y1="25420" x2="63307" y2="28058"/>
                                      <a14:foregroundMark x1="31266" y1="32134" x2="30715" y2="35286"/>
                                      <a14:foregroundMark x1="29199" y1="32134" x2="30048" y2="34160"/>
                                      <a14:foregroundMark x1="27649" y1="33813" x2="27649" y2="34969"/>
                                      <a14:foregroundMark x1="63566" y1="55875" x2="63566" y2="55875"/>
                                      <a14:foregroundMark x1="64341" y1="55396" x2="64109" y2="56041"/>
                                      <a14:backgroundMark x1="34367" y1="59712" x2="29716" y2="56115"/>
                                      <a14:backgroundMark x1="32041" y1="52998" x2="30233" y2="53237"/>
                                      <a14:backgroundMark x1="30491" y1="47482" x2="31783" y2="54916"/>
                                      <a14:backgroundMark x1="26098" y1="35492" x2="33075" y2="52518"/>
                                      <a14:backgroundMark x1="25840" y1="41247" x2="36434" y2="60671"/>
                                      <a14:backgroundMark x1="31008" y1="57794" x2="40310" y2="62830"/>
                                      <a14:backgroundMark x1="35917" y1="59233" x2="51421" y2="64269"/>
                                      <a14:backgroundMark x1="33592" y1="59233" x2="44444" y2="59952"/>
                                      <a14:backgroundMark x1="34625" y1="59952" x2="61240" y2="63549"/>
                                      <a14:backgroundMark x1="54264" y1="58993" x2="70801" y2="68345"/>
                                      <a14:backgroundMark x1="58140" y1="58993" x2="74677" y2="60911"/>
                                      <a14:backgroundMark x1="63307" y1="59952" x2="73902" y2="51559"/>
                                      <a14:backgroundMark x1="60724" y1="62590" x2="71059" y2="54436"/>
                                      <a14:backgroundMark x1="62791" y1="60911" x2="70026" y2="54436"/>
                                      <a14:backgroundMark x1="66925" y1="55875" x2="70026" y2="43165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6270" t="21870" r="25676" b="30106"/>
                        <a:stretch/>
                      </p:blipFill>
                      <p:spPr bwMode="auto">
                        <a:xfrm flipH="1">
                          <a:off x="297325" y="3024775"/>
                          <a:ext cx="618971" cy="47164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grpSp>
                    <p:nvGrpSpPr>
                      <p:cNvPr id="115" name="그룹 114">
                        <a:extLst>
                          <a:ext uri="{FF2B5EF4-FFF2-40B4-BE49-F238E27FC236}">
                            <a16:creationId xmlns:a16="http://schemas.microsoft.com/office/drawing/2014/main" id="{AF7F81CB-1BC0-BC42-9F7F-252B23ADCC7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502524" y="2939526"/>
                        <a:ext cx="518872" cy="534666"/>
                        <a:chOff x="497921" y="2939526"/>
                        <a:chExt cx="518872" cy="534666"/>
                      </a:xfrm>
                    </p:grpSpPr>
                    <p:pic>
                      <p:nvPicPr>
                        <p:cNvPr id="116" name="Picture 16">
                          <a:extLst>
                            <a:ext uri="{FF2B5EF4-FFF2-40B4-BE49-F238E27FC236}">
                              <a16:creationId xmlns:a16="http://schemas.microsoft.com/office/drawing/2014/main" id="{32F5716A-547E-0901-5DF2-E4DCCC82148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12">
                          <a:lum bright="70000" contrast="-70000"/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10">
                                  <a14:imgEffect>
                                    <a14:backgroundRemoval t="23022" b="68345" l="22481" r="73902">
                                      <a14:foregroundMark x1="39276" y1="68106" x2="55556" y2="64029"/>
                                      <a14:foregroundMark x1="32817" y1="60192" x2="48837" y2="64988"/>
                                      <a14:foregroundMark x1="35659" y1="63789" x2="56848" y2="68585"/>
                                      <a14:foregroundMark x1="49612" y1="62590" x2="67183" y2="63309"/>
                                      <a14:foregroundMark x1="30749" y1="48441" x2="28005" y2="43165"/>
                                      <a14:foregroundMark x1="27709" y1="43165" x2="28165" y2="46763"/>
                                      <a14:foregroundMark x1="22481" y1="32374" x2="24481" y2="34821"/>
                                      <a14:foregroundMark x1="28188" y1="43165" x2="29974" y2="55875"/>
                                      <a14:backgroundMark x1="55702" y1="70001" x2="58915" y2="71223"/>
                                      <a14:backgroundMark x1="30491" y1="59952" x2="32633" y2="60406"/>
                                      <a14:backgroundMark x1="29974" y1="30456" x2="29974" y2="43165"/>
                                      <a14:backgroundMark x1="29457" y1="32134" x2="45478" y2="31415"/>
                                      <a14:backgroundMark x1="35659" y1="27818" x2="65375" y2="26619"/>
                                      <a14:backgroundMark x1="54005" y1="28297" x2="71835" y2="29736"/>
                                      <a14:backgroundMark x1="61499" y1="31415" x2="72351" y2="32374"/>
                                      <a14:backgroundMark x1="71318" y1="34532" x2="71835" y2="34053"/>
                                      <a14:backgroundMark x1="71318" y1="36211" x2="72868" y2="33094"/>
                                      <a14:backgroundMark x1="70801" y1="34053" x2="75194" y2="32134"/>
                                      <a14:backgroundMark x1="56589" y1="8153" x2="56589" y2="8153"/>
                                      <a14:backgroundMark x1="98966" y1="33573" x2="98966" y2="33573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6270" t="35650" r="25676" b="30106"/>
                        <a:stretch/>
                      </p:blipFill>
                      <p:spPr bwMode="auto">
                        <a:xfrm rot="5400000" flipH="1">
                          <a:off x="544191" y="3001589"/>
                          <a:ext cx="534666" cy="410539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117" name="Picture 16">
                          <a:extLst>
                            <a:ext uri="{FF2B5EF4-FFF2-40B4-BE49-F238E27FC236}">
                              <a16:creationId xmlns:a16="http://schemas.microsoft.com/office/drawing/2014/main" id="{3F480539-D516-2B32-445A-34291866557F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12">
                          <a:lum bright="70000" contrast="-70000"/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10">
                                  <a14:imgEffect>
                                    <a14:backgroundRemoval t="23022" b="68345" l="22481" r="73902">
                                      <a14:foregroundMark x1="39276" y1="68106" x2="55556" y2="64029"/>
                                      <a14:foregroundMark x1="32817" y1="60192" x2="48837" y2="64988"/>
                                      <a14:foregroundMark x1="35659" y1="63789" x2="56848" y2="68585"/>
                                      <a14:foregroundMark x1="49612" y1="62590" x2="67183" y2="63309"/>
                                      <a14:foregroundMark x1="30749" y1="48441" x2="28005" y2="43165"/>
                                      <a14:foregroundMark x1="27709" y1="43165" x2="28165" y2="46763"/>
                                      <a14:foregroundMark x1="22481" y1="32374" x2="24481" y2="34821"/>
                                      <a14:foregroundMark x1="28188" y1="43165" x2="29974" y2="55875"/>
                                      <a14:backgroundMark x1="55702" y1="70001" x2="58915" y2="71223"/>
                                      <a14:backgroundMark x1="30491" y1="59952" x2="32633" y2="60406"/>
                                      <a14:backgroundMark x1="29974" y1="30456" x2="29974" y2="43165"/>
                                      <a14:backgroundMark x1="29457" y1="32134" x2="45478" y2="31415"/>
                                      <a14:backgroundMark x1="35659" y1="27818" x2="65375" y2="26619"/>
                                      <a14:backgroundMark x1="54005" y1="28297" x2="71835" y2="29736"/>
                                      <a14:backgroundMark x1="61499" y1="31415" x2="72351" y2="32374"/>
                                      <a14:backgroundMark x1="71318" y1="34532" x2="71835" y2="34053"/>
                                      <a14:backgroundMark x1="71318" y1="36211" x2="72868" y2="33094"/>
                                      <a14:backgroundMark x1="70801" y1="34053" x2="75194" y2="32134"/>
                                      <a14:backgroundMark x1="56589" y1="8153" x2="56589" y2="8153"/>
                                      <a14:backgroundMark x1="98966" y1="33573" x2="98966" y2="33573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6270" t="35650" r="25676" b="30106"/>
                        <a:stretch/>
                      </p:blipFill>
                      <p:spPr bwMode="auto">
                        <a:xfrm rot="16200000">
                          <a:off x="435858" y="3001589"/>
                          <a:ext cx="534666" cy="410539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</p:grpSp>
              </p:grpSp>
              <p:sp>
                <p:nvSpPr>
                  <p:cNvPr id="11" name="별: 꼭짓점 4개 10">
                    <a:extLst>
                      <a:ext uri="{FF2B5EF4-FFF2-40B4-BE49-F238E27FC236}">
                        <a16:creationId xmlns:a16="http://schemas.microsoft.com/office/drawing/2014/main" id="{806A4176-7599-A767-6326-465D6CD34DA8}"/>
                      </a:ext>
                    </a:extLst>
                  </p:cNvPr>
                  <p:cNvSpPr/>
                  <p:nvPr/>
                </p:nvSpPr>
                <p:spPr>
                  <a:xfrm>
                    <a:off x="9469012" y="5867950"/>
                    <a:ext cx="289186" cy="289186"/>
                  </a:xfrm>
                  <a:prstGeom prst="star4">
                    <a:avLst/>
                  </a:prstGeom>
                  <a:solidFill>
                    <a:schemeClr val="bg1">
                      <a:lumMod val="75000"/>
                    </a:schemeClr>
                  </a:solidFill>
                  <a:ln w="6350">
                    <a:solidFill>
                      <a:srgbClr val="002060"/>
                    </a:solidFill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1446" name="그룹 1445">
                  <a:extLst>
                    <a:ext uri="{FF2B5EF4-FFF2-40B4-BE49-F238E27FC236}">
                      <a16:creationId xmlns:a16="http://schemas.microsoft.com/office/drawing/2014/main" id="{F4663A80-B9B7-6FF4-D61D-BF14606913F8}"/>
                    </a:ext>
                  </a:extLst>
                </p:cNvPr>
                <p:cNvGrpSpPr/>
                <p:nvPr/>
              </p:nvGrpSpPr>
              <p:grpSpPr>
                <a:xfrm>
                  <a:off x="9330533" y="5614339"/>
                  <a:ext cx="1014800" cy="927792"/>
                  <a:chOff x="9211878" y="4221741"/>
                  <a:chExt cx="1014800" cy="927792"/>
                </a:xfrm>
              </p:grpSpPr>
              <p:sp>
                <p:nvSpPr>
                  <p:cNvPr id="109" name="TextBox 108">
                    <a:extLst>
                      <a:ext uri="{FF2B5EF4-FFF2-40B4-BE49-F238E27FC236}">
                        <a16:creationId xmlns:a16="http://schemas.microsoft.com/office/drawing/2014/main" id="{5A75A354-8C41-8B05-3123-1A38FC61464D}"/>
                      </a:ext>
                    </a:extLst>
                  </p:cNvPr>
                  <p:cNvSpPr txBox="1"/>
                  <p:nvPr/>
                </p:nvSpPr>
                <p:spPr>
                  <a:xfrm>
                    <a:off x="9467346" y="4864840"/>
                    <a:ext cx="759332" cy="284693"/>
                  </a:xfrm>
                  <a:prstGeom prst="rect">
                    <a:avLst/>
                  </a:prstGeom>
                  <a:noFill/>
                </p:spPr>
                <p:txBody>
                  <a:bodyPr wrap="none" lIns="90000" tIns="0" rIns="0" bIns="0" rtlCol="0">
                    <a:spAutoFit/>
                  </a:bodyPr>
                  <a:lstStyle/>
                  <a:p>
                    <a:pPr>
                      <a:spcAft>
                        <a:spcPts val="300"/>
                      </a:spcAft>
                    </a:pPr>
                    <a:r>
                      <a:rPr lang="ko-KR" altLang="en-US" sz="8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내부</a:t>
                    </a:r>
                    <a:r>
                      <a:rPr lang="en-US" altLang="ko-KR" sz="8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:</a:t>
                    </a:r>
                  </a:p>
                  <a:p>
                    <a:pPr>
                      <a:spcAft>
                        <a:spcPts val="300"/>
                      </a:spcAft>
                    </a:pPr>
                    <a:r>
                      <a:rPr lang="ko-KR" altLang="en-US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스킬의 양상 기록</a:t>
                    </a:r>
                    <a:endParaRPr lang="en-US" altLang="ko-KR" sz="8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  <p:grpSp>
                <p:nvGrpSpPr>
                  <p:cNvPr id="111" name="그룹 110">
                    <a:extLst>
                      <a:ext uri="{FF2B5EF4-FFF2-40B4-BE49-F238E27FC236}">
                        <a16:creationId xmlns:a16="http://schemas.microsoft.com/office/drawing/2014/main" id="{323C6974-8317-FD4D-49F5-EE7DFD0F5669}"/>
                      </a:ext>
                    </a:extLst>
                  </p:cNvPr>
                  <p:cNvGrpSpPr/>
                  <p:nvPr/>
                </p:nvGrpSpPr>
                <p:grpSpPr>
                  <a:xfrm>
                    <a:off x="9211878" y="4221741"/>
                    <a:ext cx="255468" cy="785446"/>
                    <a:chOff x="9369114" y="7174949"/>
                    <a:chExt cx="255468" cy="785446"/>
                  </a:xfrm>
                  <a:effectLst>
                    <a:glow rad="25400">
                      <a:srgbClr val="E9E9EA"/>
                    </a:glow>
                  </a:effectLst>
                </p:grpSpPr>
                <p:sp>
                  <p:nvSpPr>
                    <p:cNvPr id="112" name="타원 111">
                      <a:extLst>
                        <a:ext uri="{FF2B5EF4-FFF2-40B4-BE49-F238E27FC236}">
                          <a16:creationId xmlns:a16="http://schemas.microsoft.com/office/drawing/2014/main" id="{CEC506DD-393C-4130-DA59-B117E21DC73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369114" y="7174949"/>
                      <a:ext cx="72000" cy="72000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60555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cxnSp>
                  <p:nvCxnSpPr>
                    <p:cNvPr id="113" name="연결선: 꺾임 112">
                      <a:extLst>
                        <a:ext uri="{FF2B5EF4-FFF2-40B4-BE49-F238E27FC236}">
                          <a16:creationId xmlns:a16="http://schemas.microsoft.com/office/drawing/2014/main" id="{62F0CCDB-9F24-6EF7-429C-ADB425B35551}"/>
                        </a:ext>
                      </a:extLst>
                    </p:cNvPr>
                    <p:cNvCxnSpPr>
                      <a:cxnSpLocks/>
                      <a:stCxn id="112" idx="4"/>
                      <a:endCxn id="109" idx="1"/>
                    </p:cNvCxnSpPr>
                    <p:nvPr/>
                  </p:nvCxnSpPr>
                  <p:spPr>
                    <a:xfrm rot="16200000" flipH="1">
                      <a:off x="9158125" y="7493938"/>
                      <a:ext cx="713446" cy="219468"/>
                    </a:xfrm>
                    <a:prstGeom prst="bentConnector2">
                      <a:avLst/>
                    </a:prstGeom>
                    <a:ln w="12700">
                      <a:solidFill>
                        <a:srgbClr val="605550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grpSp>
              <p:nvGrpSpPr>
                <p:cNvPr id="1452" name="그룹 1451">
                  <a:extLst>
                    <a:ext uri="{FF2B5EF4-FFF2-40B4-BE49-F238E27FC236}">
                      <a16:creationId xmlns:a16="http://schemas.microsoft.com/office/drawing/2014/main" id="{92DC57EB-244B-9B94-7F70-82D32C288F1A}"/>
                    </a:ext>
                  </a:extLst>
                </p:cNvPr>
                <p:cNvGrpSpPr/>
                <p:nvPr/>
              </p:nvGrpSpPr>
              <p:grpSpPr>
                <a:xfrm>
                  <a:off x="9783324" y="4823362"/>
                  <a:ext cx="1610332" cy="377026"/>
                  <a:chOff x="1832365" y="2458173"/>
                  <a:chExt cx="1610332" cy="377026"/>
                </a:xfrm>
              </p:grpSpPr>
              <p:sp>
                <p:nvSpPr>
                  <p:cNvPr id="1453" name="TextBox 1452">
                    <a:extLst>
                      <a:ext uri="{FF2B5EF4-FFF2-40B4-BE49-F238E27FC236}">
                        <a16:creationId xmlns:a16="http://schemas.microsoft.com/office/drawing/2014/main" id="{8C904713-580A-82DC-EBF6-A3B6292DC939}"/>
                      </a:ext>
                    </a:extLst>
                  </p:cNvPr>
                  <p:cNvSpPr txBox="1"/>
                  <p:nvPr/>
                </p:nvSpPr>
                <p:spPr>
                  <a:xfrm>
                    <a:off x="2319484" y="2458173"/>
                    <a:ext cx="1123213" cy="377026"/>
                  </a:xfrm>
                  <a:prstGeom prst="rect">
                    <a:avLst/>
                  </a:prstGeom>
                  <a:noFill/>
                </p:spPr>
                <p:txBody>
                  <a:bodyPr wrap="none" lIns="90000" rIns="0" rtlCol="0">
                    <a:spAutoFit/>
                  </a:bodyPr>
                  <a:lstStyle/>
                  <a:p>
                    <a:pPr>
                      <a:spcAft>
                        <a:spcPts val="300"/>
                      </a:spcAft>
                    </a:pPr>
                    <a:r>
                      <a:rPr lang="ko-KR" altLang="en-US" sz="8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배경</a:t>
                    </a:r>
                    <a:r>
                      <a:rPr lang="en-US" altLang="ko-KR" sz="8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: </a:t>
                    </a:r>
                  </a:p>
                  <a:p>
                    <a:pPr>
                      <a:spcAft>
                        <a:spcPts val="300"/>
                      </a:spcAft>
                    </a:pPr>
                    <a:r>
                      <a:rPr lang="ko-KR" altLang="en-US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별이 반짝이는 우주</a:t>
                    </a:r>
                    <a:r>
                      <a:rPr lang="en-US" altLang="ko-KR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 (</a:t>
                    </a:r>
                    <a:r>
                      <a:rPr lang="ko-KR" altLang="en-US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밝게</a:t>
                    </a:r>
                    <a:r>
                      <a:rPr lang="en-US" altLang="ko-KR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)</a:t>
                    </a:r>
                  </a:p>
                </p:txBody>
              </p:sp>
              <p:grpSp>
                <p:nvGrpSpPr>
                  <p:cNvPr id="1454" name="그룹 1453">
                    <a:extLst>
                      <a:ext uri="{FF2B5EF4-FFF2-40B4-BE49-F238E27FC236}">
                        <a16:creationId xmlns:a16="http://schemas.microsoft.com/office/drawing/2014/main" id="{5B5B53F0-7686-032B-5D9E-DF328C746ABC}"/>
                      </a:ext>
                    </a:extLst>
                  </p:cNvPr>
                  <p:cNvGrpSpPr/>
                  <p:nvPr/>
                </p:nvGrpSpPr>
                <p:grpSpPr>
                  <a:xfrm>
                    <a:off x="1832365" y="2646687"/>
                    <a:ext cx="487118" cy="178611"/>
                    <a:chOff x="2418506" y="5365218"/>
                    <a:chExt cx="487118" cy="178611"/>
                  </a:xfrm>
                  <a:effectLst>
                    <a:glow rad="25400">
                      <a:srgbClr val="E9E9EA"/>
                    </a:glow>
                  </a:effectLst>
                </p:grpSpPr>
                <p:sp>
                  <p:nvSpPr>
                    <p:cNvPr id="1455" name="타원 1454">
                      <a:extLst>
                        <a:ext uri="{FF2B5EF4-FFF2-40B4-BE49-F238E27FC236}">
                          <a16:creationId xmlns:a16="http://schemas.microsoft.com/office/drawing/2014/main" id="{BE87AD36-12B0-19FA-52CC-2217EF5F6A8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18506" y="5471829"/>
                      <a:ext cx="72000" cy="72000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60555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cxnSp>
                  <p:nvCxnSpPr>
                    <p:cNvPr id="1456" name="연결선: 꺾임 1455">
                      <a:extLst>
                        <a:ext uri="{FF2B5EF4-FFF2-40B4-BE49-F238E27FC236}">
                          <a16:creationId xmlns:a16="http://schemas.microsoft.com/office/drawing/2014/main" id="{E464DD5A-2682-7AD1-0939-E9409132A1A7}"/>
                        </a:ext>
                      </a:extLst>
                    </p:cNvPr>
                    <p:cNvCxnSpPr>
                      <a:cxnSpLocks/>
                      <a:stCxn id="1455" idx="0"/>
                      <a:endCxn id="1453" idx="1"/>
                    </p:cNvCxnSpPr>
                    <p:nvPr/>
                  </p:nvCxnSpPr>
                  <p:spPr>
                    <a:xfrm rot="5400000" flipH="1" flipV="1">
                      <a:off x="2626759" y="5192964"/>
                      <a:ext cx="106612" cy="451119"/>
                    </a:xfrm>
                    <a:prstGeom prst="bentConnector2">
                      <a:avLst/>
                    </a:prstGeom>
                    <a:ln w="12700">
                      <a:solidFill>
                        <a:srgbClr val="605550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</p:grp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47267D48-1EFD-4F9F-D05F-FB210A404E3A}"/>
              </a:ext>
            </a:extLst>
          </p:cNvPr>
          <p:cNvGrpSpPr/>
          <p:nvPr/>
        </p:nvGrpSpPr>
        <p:grpSpPr>
          <a:xfrm>
            <a:off x="5118880" y="4369519"/>
            <a:ext cx="3178204" cy="2218088"/>
            <a:chOff x="5118880" y="4369519"/>
            <a:chExt cx="3178204" cy="2218088"/>
          </a:xfrm>
        </p:grpSpPr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21E4B1CE-CD5A-EF42-0CB8-C0DF64154B62}"/>
                </a:ext>
              </a:extLst>
            </p:cNvPr>
            <p:cNvSpPr txBox="1"/>
            <p:nvPr/>
          </p:nvSpPr>
          <p:spPr>
            <a:xfrm>
              <a:off x="5206770" y="4369519"/>
              <a:ext cx="3002424" cy="40780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 algn="ctr">
                <a:spcAft>
                  <a:spcPts val="300"/>
                </a:spcAft>
              </a:pP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게이지 외곽 부분이 </a:t>
              </a:r>
              <a:r>
                <a:rPr lang="ko-KR" altLang="en-US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여러 겹의 고리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로 분리되어 한</a:t>
              </a: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바퀴 회전합니다</a:t>
              </a: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endPara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  <a:p>
              <a:pPr algn="ctr">
                <a:spcAft>
                  <a:spcPts val="300"/>
                </a:spcAft>
              </a:pP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배경이 점차 밝아지며 </a:t>
              </a:r>
              <a:r>
                <a:rPr lang="ko-KR" altLang="en-US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내부의 나침반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이 흐릿해 집니다</a:t>
              </a: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31E24B2C-4805-DD64-101F-C16C70D6AA78}"/>
                </a:ext>
              </a:extLst>
            </p:cNvPr>
            <p:cNvGrpSpPr/>
            <p:nvPr/>
          </p:nvGrpSpPr>
          <p:grpSpPr>
            <a:xfrm>
              <a:off x="5118880" y="4899660"/>
              <a:ext cx="3178204" cy="1687947"/>
              <a:chOff x="5129941" y="4899660"/>
              <a:chExt cx="3178204" cy="1687947"/>
            </a:xfrm>
          </p:grpSpPr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FF5B36C7-8AD8-FF24-B19C-D4B510C3732C}"/>
                  </a:ext>
                </a:extLst>
              </p:cNvPr>
              <p:cNvGrpSpPr/>
              <p:nvPr/>
            </p:nvGrpSpPr>
            <p:grpSpPr>
              <a:xfrm>
                <a:off x="5129941" y="5190487"/>
                <a:ext cx="1179244" cy="1397120"/>
                <a:chOff x="5129941" y="5190487"/>
                <a:chExt cx="1179244" cy="1397120"/>
              </a:xfrm>
            </p:grpSpPr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4C7952BB-2753-C2FB-9D9A-7D18A3921662}"/>
                    </a:ext>
                  </a:extLst>
                </p:cNvPr>
                <p:cNvSpPr txBox="1"/>
                <p:nvPr/>
              </p:nvSpPr>
              <p:spPr>
                <a:xfrm>
                  <a:off x="5267515" y="6418330"/>
                  <a:ext cx="904095" cy="169277"/>
                </a:xfrm>
                <a:prstGeom prst="rect">
                  <a:avLst/>
                </a:prstGeom>
                <a:noFill/>
              </p:spPr>
              <p:txBody>
                <a:bodyPr wrap="none" lIns="0" rIns="0" bIns="0" rtlCol="0">
                  <a:spAutoFit/>
                </a:bodyPr>
                <a:lstStyle/>
                <a:p>
                  <a:pPr algn="ctr"/>
                  <a:r>
                    <a:rPr lang="en-US" altLang="ko-KR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[ </a:t>
                  </a:r>
                  <a:r>
                    <a:rPr lang="ko-KR" altLang="en-US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테두리 분리 후 회전 </a:t>
                  </a:r>
                  <a:r>
                    <a:rPr lang="en-US" altLang="ko-KR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]</a:t>
                  </a:r>
                </a:p>
              </p:txBody>
            </p:sp>
            <p:grpSp>
              <p:nvGrpSpPr>
                <p:cNvPr id="1471" name="그룹 1470">
                  <a:extLst>
                    <a:ext uri="{FF2B5EF4-FFF2-40B4-BE49-F238E27FC236}">
                      <a16:creationId xmlns:a16="http://schemas.microsoft.com/office/drawing/2014/main" id="{66AEE5A2-CE1E-FBE5-B3C2-9AF106E09C71}"/>
                    </a:ext>
                  </a:extLst>
                </p:cNvPr>
                <p:cNvGrpSpPr/>
                <p:nvPr/>
              </p:nvGrpSpPr>
              <p:grpSpPr>
                <a:xfrm>
                  <a:off x="5129941" y="5190487"/>
                  <a:ext cx="1179244" cy="1179241"/>
                  <a:chOff x="5122407" y="2272280"/>
                  <a:chExt cx="1179244" cy="1179241"/>
                </a:xfrm>
              </p:grpSpPr>
              <p:grpSp>
                <p:nvGrpSpPr>
                  <p:cNvPr id="1470" name="그룹 1469">
                    <a:extLst>
                      <a:ext uri="{FF2B5EF4-FFF2-40B4-BE49-F238E27FC236}">
                        <a16:creationId xmlns:a16="http://schemas.microsoft.com/office/drawing/2014/main" id="{4A1D6155-5E70-D5C4-BA7B-F17CBCBB43CA}"/>
                      </a:ext>
                    </a:extLst>
                  </p:cNvPr>
                  <p:cNvGrpSpPr/>
                  <p:nvPr/>
                </p:nvGrpSpPr>
                <p:grpSpPr>
                  <a:xfrm>
                    <a:off x="5122407" y="2272280"/>
                    <a:ext cx="1179244" cy="1179241"/>
                    <a:chOff x="5122407" y="2272280"/>
                    <a:chExt cx="1179244" cy="1179241"/>
                  </a:xfrm>
                </p:grpSpPr>
                <p:cxnSp>
                  <p:nvCxnSpPr>
                    <p:cNvPr id="88" name="직선 연결선 87">
                      <a:extLst>
                        <a:ext uri="{FF2B5EF4-FFF2-40B4-BE49-F238E27FC236}">
                          <a16:creationId xmlns:a16="http://schemas.microsoft.com/office/drawing/2014/main" id="{4E2EB004-0170-0990-98D1-C81774B96243}"/>
                        </a:ext>
                      </a:extLst>
                    </p:cNvPr>
                    <p:cNvCxnSpPr>
                      <a:cxnSpLocks/>
                      <a:stCxn id="92" idx="1"/>
                      <a:endCxn id="92" idx="5"/>
                    </p:cNvCxnSpPr>
                    <p:nvPr/>
                  </p:nvCxnSpPr>
                  <p:spPr>
                    <a:xfrm>
                      <a:off x="5295109" y="2444976"/>
                      <a:ext cx="833846" cy="833849"/>
                    </a:xfrm>
                    <a:prstGeom prst="line">
                      <a:avLst/>
                    </a:prstGeom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9" name="직선 연결선 88">
                      <a:extLst>
                        <a:ext uri="{FF2B5EF4-FFF2-40B4-BE49-F238E27FC236}">
                          <a16:creationId xmlns:a16="http://schemas.microsoft.com/office/drawing/2014/main" id="{E7A3F79A-B516-FDB1-62AB-790CFF17AE2A}"/>
                        </a:ext>
                      </a:extLst>
                    </p:cNvPr>
                    <p:cNvCxnSpPr>
                      <a:cxnSpLocks/>
                      <a:stCxn id="92" idx="0"/>
                      <a:endCxn id="92" idx="4"/>
                    </p:cNvCxnSpPr>
                    <p:nvPr/>
                  </p:nvCxnSpPr>
                  <p:spPr>
                    <a:xfrm>
                      <a:off x="5712033" y="2272280"/>
                      <a:ext cx="0" cy="1179241"/>
                    </a:xfrm>
                    <a:prstGeom prst="line">
                      <a:avLst/>
                    </a:prstGeom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0" name="직선 연결선 89">
                      <a:extLst>
                        <a:ext uri="{FF2B5EF4-FFF2-40B4-BE49-F238E27FC236}">
                          <a16:creationId xmlns:a16="http://schemas.microsoft.com/office/drawing/2014/main" id="{89962153-9C40-F1AC-AD96-38AC86D38DDD}"/>
                        </a:ext>
                      </a:extLst>
                    </p:cNvPr>
                    <p:cNvCxnSpPr>
                      <a:cxnSpLocks/>
                      <a:stCxn id="92" idx="2"/>
                      <a:endCxn id="92" idx="6"/>
                    </p:cNvCxnSpPr>
                    <p:nvPr/>
                  </p:nvCxnSpPr>
                  <p:spPr>
                    <a:xfrm>
                      <a:off x="5122413" y="2861901"/>
                      <a:ext cx="1179238" cy="0"/>
                    </a:xfrm>
                    <a:prstGeom prst="line">
                      <a:avLst/>
                    </a:prstGeom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91" name="그룹 90">
                      <a:extLst>
                        <a:ext uri="{FF2B5EF4-FFF2-40B4-BE49-F238E27FC236}">
                          <a16:creationId xmlns:a16="http://schemas.microsoft.com/office/drawing/2014/main" id="{928CB59B-9188-8D6A-80F2-58F687F52BF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122407" y="2272280"/>
                      <a:ext cx="1179238" cy="1179241"/>
                      <a:chOff x="7282859" y="1893407"/>
                      <a:chExt cx="623099" cy="623100"/>
                    </a:xfrm>
                  </p:grpSpPr>
                  <p:sp>
                    <p:nvSpPr>
                      <p:cNvPr id="92" name="타원 91">
                        <a:extLst>
                          <a:ext uri="{FF2B5EF4-FFF2-40B4-BE49-F238E27FC236}">
                            <a16:creationId xmlns:a16="http://schemas.microsoft.com/office/drawing/2014/main" id="{5C13A441-645E-C670-BC7D-8A0CE63F5B6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82859" y="1893407"/>
                        <a:ext cx="623099" cy="623100"/>
                      </a:xfrm>
                      <a:prstGeom prst="ellipse">
                        <a:avLst/>
                      </a:prstGeom>
                      <a:noFill/>
                      <a:ln w="57150">
                        <a:solidFill>
                          <a:srgbClr val="DBCA92"/>
                        </a:solidFill>
                      </a:ln>
                      <a:effectLst>
                        <a:glow rad="38100">
                          <a:schemeClr val="tx1"/>
                        </a:glow>
                      </a:effectLst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dirty="0"/>
                      </a:p>
                    </p:txBody>
                  </p:sp>
                  <p:sp>
                    <p:nvSpPr>
                      <p:cNvPr id="93" name="타원 92">
                        <a:extLst>
                          <a:ext uri="{FF2B5EF4-FFF2-40B4-BE49-F238E27FC236}">
                            <a16:creationId xmlns:a16="http://schemas.microsoft.com/office/drawing/2014/main" id="{D244039E-066F-A3CF-1607-1A79E612BB0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365563" y="1976109"/>
                        <a:ext cx="457696" cy="457697"/>
                      </a:xfrm>
                      <a:prstGeom prst="ellipse">
                        <a:avLst/>
                      </a:prstGeom>
                      <a:blipFill>
                        <a:blip r:embed="rId13"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14">
                                  <a14:imgEffect>
                                    <a14:brightnessContrast bright="-20000" contrast="40000"/>
                                  </a14:imgEffect>
                                </a14:imgLayer>
                              </a14:imgProps>
                            </a:ext>
                          </a:extLst>
                        </a:blip>
                        <a:stretch>
                          <a:fillRect/>
                        </a:stretch>
                      </a:blipFill>
                      <a:ln w="28575">
                        <a:noFill/>
                      </a:ln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</p:grpSp>
              </p:grpSp>
              <p:pic>
                <p:nvPicPr>
                  <p:cNvPr id="1469" name="그림 1468" descr="별이(가) 표시된 사진&#10;&#10;AI가 생성한 콘텐츠는 부정확할 수 있습니다.">
                    <a:extLst>
                      <a:ext uri="{FF2B5EF4-FFF2-40B4-BE49-F238E27FC236}">
                        <a16:creationId xmlns:a16="http://schemas.microsoft.com/office/drawing/2014/main" id="{983024D7-C7B8-480C-C3FD-287D2CBD9A8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5">
                    <a:alphaModFix amt="68000"/>
                    <a:extLst>
                      <a:ext uri="{BEBA8EAE-BF5A-486C-A8C5-ECC9F3942E4B}">
                        <a14:imgProps xmlns:a14="http://schemas.microsoft.com/office/drawing/2010/main">
                          <a14:imgLayer r:embed="rId16">
                            <a14:imgEffect>
                              <a14:brightnessContrast brigh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8463" t="15646" r="12026" b="14640"/>
                  <a:stretch/>
                </p:blipFill>
                <p:spPr>
                  <a:xfrm>
                    <a:off x="5172592" y="2317622"/>
                    <a:ext cx="1095754" cy="1098952"/>
                  </a:xfrm>
                  <a:prstGeom prst="rect">
                    <a:avLst/>
                  </a:prstGeom>
                </p:spPr>
              </p:pic>
              <p:sp>
                <p:nvSpPr>
                  <p:cNvPr id="87" name="원호 86">
                    <a:extLst>
                      <a:ext uri="{FF2B5EF4-FFF2-40B4-BE49-F238E27FC236}">
                        <a16:creationId xmlns:a16="http://schemas.microsoft.com/office/drawing/2014/main" id="{2B351C45-4488-FB2D-1B1C-33CDD7D78A80}"/>
                      </a:ext>
                    </a:extLst>
                  </p:cNvPr>
                  <p:cNvSpPr/>
                  <p:nvPr/>
                </p:nvSpPr>
                <p:spPr>
                  <a:xfrm rot="2224982">
                    <a:off x="5318341" y="2393940"/>
                    <a:ext cx="941765" cy="805620"/>
                  </a:xfrm>
                  <a:prstGeom prst="arc">
                    <a:avLst>
                      <a:gd name="adj1" fmla="val 1279510"/>
                      <a:gd name="adj2" fmla="val 10689937"/>
                    </a:avLst>
                  </a:prstGeom>
                  <a:ln w="38100">
                    <a:solidFill>
                      <a:srgbClr val="DBCA92"/>
                    </a:solidFill>
                  </a:ln>
                  <a:effectLst>
                    <a:glow rad="38100">
                      <a:schemeClr val="tx1"/>
                    </a:glow>
                    <a:outerShdw blurRad="50800" dist="38100" dir="8100000" algn="tr" rotWithShape="0">
                      <a:prstClr val="black">
                        <a:alpha val="40000"/>
                      </a:prstClr>
                    </a:outerShdw>
                  </a:effectLst>
                  <a:scene3d>
                    <a:camera prst="orthographicFront">
                      <a:rot lat="0" lon="0" rev="0"/>
                    </a:camera>
                    <a:lightRig rig="threePt" dir="t"/>
                  </a:scene3d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84" name="원호 83">
                    <a:extLst>
                      <a:ext uri="{FF2B5EF4-FFF2-40B4-BE49-F238E27FC236}">
                        <a16:creationId xmlns:a16="http://schemas.microsoft.com/office/drawing/2014/main" id="{2F421503-AA10-82B5-84DC-29060CF84815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5140013" y="2434564"/>
                    <a:ext cx="989883" cy="866203"/>
                  </a:xfrm>
                  <a:prstGeom prst="arc">
                    <a:avLst>
                      <a:gd name="adj1" fmla="val 6641"/>
                      <a:gd name="adj2" fmla="val 10753994"/>
                    </a:avLst>
                  </a:prstGeom>
                  <a:ln w="38100">
                    <a:solidFill>
                      <a:srgbClr val="DBCA92"/>
                    </a:solidFill>
                  </a:ln>
                  <a:effectLst>
                    <a:glow rad="38100">
                      <a:schemeClr val="tx1"/>
                    </a:glow>
                    <a:outerShdw blurRad="50800" dist="38100" algn="l" rotWithShape="0">
                      <a:prstClr val="black">
                        <a:alpha val="40000"/>
                      </a:prstClr>
                    </a:outerShdw>
                  </a:effectLst>
                  <a:scene3d>
                    <a:camera prst="orthographicFront">
                      <a:rot lat="3000000" lon="0" rev="0"/>
                    </a:camera>
                    <a:lightRig rig="threePt" dir="t"/>
                  </a:scene3d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85" name="원호 84">
                    <a:extLst>
                      <a:ext uri="{FF2B5EF4-FFF2-40B4-BE49-F238E27FC236}">
                        <a16:creationId xmlns:a16="http://schemas.microsoft.com/office/drawing/2014/main" id="{756D9115-954C-65C1-F38C-0EDA16B25106}"/>
                      </a:ext>
                    </a:extLst>
                  </p:cNvPr>
                  <p:cNvSpPr/>
                  <p:nvPr/>
                </p:nvSpPr>
                <p:spPr>
                  <a:xfrm>
                    <a:off x="5170697" y="2372725"/>
                    <a:ext cx="1078552" cy="866204"/>
                  </a:xfrm>
                  <a:prstGeom prst="arc">
                    <a:avLst>
                      <a:gd name="adj1" fmla="val 21471415"/>
                      <a:gd name="adj2" fmla="val 10984499"/>
                    </a:avLst>
                  </a:prstGeom>
                  <a:ln w="38100">
                    <a:solidFill>
                      <a:srgbClr val="DBCA92"/>
                    </a:solidFill>
                  </a:ln>
                  <a:effectLst>
                    <a:glow rad="25400">
                      <a:schemeClr val="tx1"/>
                    </a:glow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scene3d>
                    <a:camera prst="orthographicFront">
                      <a:rot lat="3000000" lon="0" rev="0"/>
                    </a:camera>
                    <a:lightRig rig="threePt" dir="t"/>
                  </a:scene3d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grpSp>
            <p:nvGrpSpPr>
              <p:cNvPr id="26" name="그룹 25">
                <a:extLst>
                  <a:ext uri="{FF2B5EF4-FFF2-40B4-BE49-F238E27FC236}">
                    <a16:creationId xmlns:a16="http://schemas.microsoft.com/office/drawing/2014/main" id="{5D066C25-A28D-69AE-936E-62E20D74E618}"/>
                  </a:ext>
                </a:extLst>
              </p:cNvPr>
              <p:cNvGrpSpPr/>
              <p:nvPr/>
            </p:nvGrpSpPr>
            <p:grpSpPr>
              <a:xfrm>
                <a:off x="6741875" y="4899660"/>
                <a:ext cx="1566270" cy="1687947"/>
                <a:chOff x="6733368" y="4899660"/>
                <a:chExt cx="1566270" cy="1687947"/>
              </a:xfrm>
            </p:grpSpPr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F543FC86-F383-10F8-9731-41F912E8719F}"/>
                    </a:ext>
                  </a:extLst>
                </p:cNvPr>
                <p:cNvSpPr txBox="1"/>
                <p:nvPr/>
              </p:nvSpPr>
              <p:spPr>
                <a:xfrm>
                  <a:off x="6904156" y="6418330"/>
                  <a:ext cx="1224694" cy="169277"/>
                </a:xfrm>
                <a:prstGeom prst="rect">
                  <a:avLst/>
                </a:prstGeom>
                <a:noFill/>
              </p:spPr>
              <p:txBody>
                <a:bodyPr wrap="none" lIns="0" rIns="0" bIns="0" rtlCol="0">
                  <a:spAutoFit/>
                </a:bodyPr>
                <a:lstStyle/>
                <a:p>
                  <a:pPr algn="ctr"/>
                  <a:r>
                    <a:rPr lang="en-US" altLang="ko-KR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[ </a:t>
                  </a:r>
                  <a:r>
                    <a:rPr lang="ko-KR" altLang="en-US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예시 </a:t>
                  </a:r>
                  <a:r>
                    <a:rPr lang="en-US" altLang="ko-KR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– </a:t>
                  </a:r>
                  <a:r>
                    <a:rPr lang="ko-KR" altLang="en-US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탈 것 </a:t>
                  </a:r>
                  <a:r>
                    <a:rPr lang="en-US" altLang="ko-KR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‘</a:t>
                  </a:r>
                  <a:r>
                    <a:rPr lang="ko-KR" altLang="en-US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조율의 </a:t>
                  </a:r>
                  <a:r>
                    <a:rPr lang="ko-KR" altLang="en-US" sz="800" dirty="0" err="1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울림쇠</a:t>
                  </a:r>
                  <a:r>
                    <a:rPr lang="en-US" altLang="ko-KR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‘ ]</a:t>
                  </a:r>
                </a:p>
              </p:txBody>
            </p:sp>
            <p:pic>
              <p:nvPicPr>
                <p:cNvPr id="1026" name="Picture 2">
                  <a:extLst>
                    <a:ext uri="{FF2B5EF4-FFF2-40B4-BE49-F238E27FC236}">
                      <a16:creationId xmlns:a16="http://schemas.microsoft.com/office/drawing/2014/main" id="{A4BDB502-9E53-7019-0B7D-3780FAD0738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8914" t="17828" r="4997" b="19789"/>
                <a:stretch/>
              </p:blipFill>
              <p:spPr bwMode="auto">
                <a:xfrm>
                  <a:off x="6733368" y="4899660"/>
                  <a:ext cx="1566270" cy="1498643"/>
                </a:xfrm>
                <a:prstGeom prst="rect">
                  <a:avLst/>
                </a:prstGeom>
                <a:noFill/>
                <a:ln w="3175">
                  <a:solidFill>
                    <a:srgbClr val="D4CFC5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37396526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03728D-B39D-4AE4-A4A1-57BEBD99C1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FEA209DD-9CFF-ABFB-6A97-89C19B10F74A}"/>
              </a:ext>
            </a:extLst>
          </p:cNvPr>
          <p:cNvGrpSpPr/>
          <p:nvPr/>
        </p:nvGrpSpPr>
        <p:grpSpPr>
          <a:xfrm>
            <a:off x="1450975" y="648370"/>
            <a:ext cx="3535240" cy="712709"/>
            <a:chOff x="1450975" y="722339"/>
            <a:chExt cx="3675461" cy="712709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966FCB3-9654-C4F2-A783-F1876DA3F3A7}"/>
                </a:ext>
              </a:extLst>
            </p:cNvPr>
            <p:cNvSpPr txBox="1"/>
            <p:nvPr/>
          </p:nvSpPr>
          <p:spPr>
            <a:xfrm>
              <a:off x="1450975" y="722339"/>
              <a:ext cx="2879857" cy="246221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슬롯에 스킬의 양상을 저장하고 기호를 표시합니다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50E0ED3-0814-5A57-946B-58EDBE4AC3B8}"/>
                </a:ext>
              </a:extLst>
            </p:cNvPr>
            <p:cNvSpPr txBox="1"/>
            <p:nvPr/>
          </p:nvSpPr>
          <p:spPr>
            <a:xfrm>
              <a:off x="1450975" y="970818"/>
              <a:ext cx="3675461" cy="464230"/>
            </a:xfrm>
            <a:prstGeom prst="rect">
              <a:avLst/>
            </a:prstGeom>
            <a:noFill/>
          </p:spPr>
          <p:txBody>
            <a:bodyPr wrap="none" lIns="180000" rIns="0" rtlCol="0">
              <a:spAutoFit/>
            </a:bodyPr>
            <a:lstStyle/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슬롯은 총 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3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개 입니다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 ( </a:t>
              </a:r>
              <a:r>
                <a:rPr lang="en-US" altLang="ko-KR" sz="10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Slot_L</a:t>
              </a:r>
              <a:r>
                <a:rPr lang="en-US" altLang="ko-KR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eft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 /  </a:t>
              </a:r>
              <a:r>
                <a:rPr lang="en-US" altLang="ko-KR" sz="10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Slot_R</a:t>
              </a:r>
              <a:r>
                <a:rPr lang="en-US" altLang="ko-KR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ight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 /  </a:t>
              </a:r>
              <a:r>
                <a:rPr lang="en-US" altLang="ko-KR" sz="10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Slot_M</a:t>
              </a:r>
              <a:r>
                <a:rPr lang="en-US" altLang="ko-KR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ain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)</a:t>
              </a:r>
            </a:p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슬롯을 통해 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양상의 기호가 표시되는 위치와 크기를 결정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07D8F31B-3022-CB66-4C34-912CAFDE68FA}"/>
              </a:ext>
            </a:extLst>
          </p:cNvPr>
          <p:cNvGrpSpPr/>
          <p:nvPr/>
        </p:nvGrpSpPr>
        <p:grpSpPr>
          <a:xfrm>
            <a:off x="1450975" y="265193"/>
            <a:ext cx="10741025" cy="276999"/>
            <a:chOff x="1450975" y="1656183"/>
            <a:chExt cx="10741025" cy="276999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C4D26A8-3EF7-788A-C157-454DCB1553D1}"/>
                </a:ext>
              </a:extLst>
            </p:cNvPr>
            <p:cNvSpPr txBox="1"/>
            <p:nvPr/>
          </p:nvSpPr>
          <p:spPr>
            <a:xfrm>
              <a:off x="1450975" y="1656183"/>
              <a:ext cx="569067" cy="276999"/>
            </a:xfrm>
            <a:prstGeom prst="rect">
              <a:avLst/>
            </a:prstGeom>
            <a:noFill/>
            <a:effectLst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200" dirty="0">
                  <a:solidFill>
                    <a:srgbClr val="E5D499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기록 슬롯</a:t>
              </a: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AF718719-CB8C-2C1D-2FCB-3077B54B944E}"/>
                </a:ext>
              </a:extLst>
            </p:cNvPr>
            <p:cNvCxnSpPr>
              <a:cxnSpLocks/>
            </p:cNvCxnSpPr>
            <p:nvPr/>
          </p:nvCxnSpPr>
          <p:spPr>
            <a:xfrm>
              <a:off x="1450975" y="1933182"/>
              <a:ext cx="10741025" cy="0"/>
            </a:xfrm>
            <a:prstGeom prst="line">
              <a:avLst/>
            </a:prstGeom>
            <a:ln w="12700">
              <a:solidFill>
                <a:srgbClr val="E5D499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25" name="직사각형 1424">
            <a:extLst>
              <a:ext uri="{FF2B5EF4-FFF2-40B4-BE49-F238E27FC236}">
                <a16:creationId xmlns:a16="http://schemas.microsoft.com/office/drawing/2014/main" id="{86988CC7-400F-EE52-1453-89C787F28BA3}"/>
              </a:ext>
            </a:extLst>
          </p:cNvPr>
          <p:cNvSpPr/>
          <p:nvPr/>
        </p:nvSpPr>
        <p:spPr>
          <a:xfrm>
            <a:off x="1450975" y="3385289"/>
            <a:ext cx="4787265" cy="3306302"/>
          </a:xfrm>
          <a:prstGeom prst="rect">
            <a:avLst/>
          </a:prstGeom>
          <a:solidFill>
            <a:srgbClr val="1C1E2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426" name="그룹 1425">
            <a:extLst>
              <a:ext uri="{FF2B5EF4-FFF2-40B4-BE49-F238E27FC236}">
                <a16:creationId xmlns:a16="http://schemas.microsoft.com/office/drawing/2014/main" id="{463313BA-5357-B358-2983-F347933787EA}"/>
              </a:ext>
            </a:extLst>
          </p:cNvPr>
          <p:cNvGrpSpPr/>
          <p:nvPr/>
        </p:nvGrpSpPr>
        <p:grpSpPr>
          <a:xfrm>
            <a:off x="1450977" y="3392983"/>
            <a:ext cx="4109984" cy="313023"/>
            <a:chOff x="6425572" y="3401740"/>
            <a:chExt cx="4109984" cy="313023"/>
          </a:xfrm>
        </p:grpSpPr>
        <p:grpSp>
          <p:nvGrpSpPr>
            <p:cNvPr id="1470" name="그룹 1469">
              <a:extLst>
                <a:ext uri="{FF2B5EF4-FFF2-40B4-BE49-F238E27FC236}">
                  <a16:creationId xmlns:a16="http://schemas.microsoft.com/office/drawing/2014/main" id="{F7279F26-FC36-7B76-FA9F-116A280DF82C}"/>
                </a:ext>
              </a:extLst>
            </p:cNvPr>
            <p:cNvGrpSpPr/>
            <p:nvPr/>
          </p:nvGrpSpPr>
          <p:grpSpPr>
            <a:xfrm>
              <a:off x="6425572" y="3401740"/>
              <a:ext cx="4109984" cy="313023"/>
              <a:chOff x="1439025" y="1395560"/>
              <a:chExt cx="4109984" cy="313023"/>
            </a:xfrm>
          </p:grpSpPr>
          <p:sp>
            <p:nvSpPr>
              <p:cNvPr id="1472" name="직사각형 1471">
                <a:extLst>
                  <a:ext uri="{FF2B5EF4-FFF2-40B4-BE49-F238E27FC236}">
                    <a16:creationId xmlns:a16="http://schemas.microsoft.com/office/drawing/2014/main" id="{C81795F7-9813-B238-0856-A80D0B9E7B1C}"/>
                  </a:ext>
                </a:extLst>
              </p:cNvPr>
              <p:cNvSpPr/>
              <p:nvPr/>
            </p:nvSpPr>
            <p:spPr>
              <a:xfrm>
                <a:off x="1439025" y="1395560"/>
                <a:ext cx="4109984" cy="313023"/>
              </a:xfrm>
              <a:prstGeom prst="rect">
                <a:avLst/>
              </a:prstGeom>
              <a:solidFill>
                <a:srgbClr val="14181A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73" name="TextBox 1472">
                <a:extLst>
                  <a:ext uri="{FF2B5EF4-FFF2-40B4-BE49-F238E27FC236}">
                    <a16:creationId xmlns:a16="http://schemas.microsoft.com/office/drawing/2014/main" id="{AA89E967-C465-3FC5-508A-93939B714DF7}"/>
                  </a:ext>
                </a:extLst>
              </p:cNvPr>
              <p:cNvSpPr txBox="1"/>
              <p:nvPr/>
            </p:nvSpPr>
            <p:spPr>
              <a:xfrm>
                <a:off x="1872586" y="1436655"/>
                <a:ext cx="3242875" cy="230832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슬롯에 양상의 데이터가 저장 되면 해당 양상에 맞는 기호를 활성화합니다</a:t>
                </a: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</p:txBody>
          </p:sp>
        </p:grpSp>
        <p:cxnSp>
          <p:nvCxnSpPr>
            <p:cNvPr id="1471" name="직선 연결선 1470">
              <a:extLst>
                <a:ext uri="{FF2B5EF4-FFF2-40B4-BE49-F238E27FC236}">
                  <a16:creationId xmlns:a16="http://schemas.microsoft.com/office/drawing/2014/main" id="{AA6BC3D1-3C45-83D1-2B3D-CA409FB091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25572" y="3714763"/>
              <a:ext cx="4109984" cy="0"/>
            </a:xfrm>
            <a:prstGeom prst="line">
              <a:avLst/>
            </a:prstGeom>
            <a:ln w="3175">
              <a:gradFill flip="none" rotWithShape="1">
                <a:gsLst>
                  <a:gs pos="25000">
                    <a:srgbClr val="F6F4D2">
                      <a:alpha val="20000"/>
                      <a:lumMod val="20000"/>
                    </a:srgbClr>
                  </a:gs>
                  <a:gs pos="0">
                    <a:srgbClr val="F6F4D2">
                      <a:alpha val="0"/>
                      <a:lumMod val="0"/>
                    </a:srgbClr>
                  </a:gs>
                  <a:gs pos="75000">
                    <a:srgbClr val="F6F4D2">
                      <a:alpha val="20000"/>
                      <a:lumMod val="20000"/>
                    </a:srgbClr>
                  </a:gs>
                  <a:gs pos="50000">
                    <a:srgbClr val="F6F4D2">
                      <a:alpha val="20000"/>
                      <a:lumMod val="30000"/>
                    </a:srgbClr>
                  </a:gs>
                  <a:gs pos="100000">
                    <a:srgbClr val="F6F4D2">
                      <a:alpha val="0"/>
                      <a:lumMod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27" name="그룹 1426">
            <a:extLst>
              <a:ext uri="{FF2B5EF4-FFF2-40B4-BE49-F238E27FC236}">
                <a16:creationId xmlns:a16="http://schemas.microsoft.com/office/drawing/2014/main" id="{B68EB833-5D9F-05AE-B89C-AD263BAD4E26}"/>
              </a:ext>
            </a:extLst>
          </p:cNvPr>
          <p:cNvGrpSpPr/>
          <p:nvPr/>
        </p:nvGrpSpPr>
        <p:grpSpPr>
          <a:xfrm>
            <a:off x="1456554" y="3161606"/>
            <a:ext cx="4062892" cy="231923"/>
            <a:chOff x="1460890" y="1092616"/>
            <a:chExt cx="4062892" cy="231923"/>
          </a:xfrm>
        </p:grpSpPr>
        <p:sp>
          <p:nvSpPr>
            <p:cNvPr id="1467" name="TextBox 1466">
              <a:extLst>
                <a:ext uri="{FF2B5EF4-FFF2-40B4-BE49-F238E27FC236}">
                  <a16:creationId xmlns:a16="http://schemas.microsoft.com/office/drawing/2014/main" id="{137C8FAB-DACB-EE39-EBEF-C1386FAE85A5}"/>
                </a:ext>
              </a:extLst>
            </p:cNvPr>
            <p:cNvSpPr txBox="1"/>
            <p:nvPr/>
          </p:nvSpPr>
          <p:spPr>
            <a:xfrm>
              <a:off x="2276587" y="1100855"/>
              <a:ext cx="845452" cy="215444"/>
            </a:xfrm>
            <a:prstGeom prst="rect">
              <a:avLst/>
            </a:prstGeom>
            <a:noFill/>
          </p:spPr>
          <p:txBody>
            <a:bodyPr wrap="none" lIns="144000" rIns="144000" rtlCol="0">
              <a:spAutoFit/>
            </a:bodyPr>
            <a:lstStyle/>
            <a:p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대략적인 크기</a:t>
              </a:r>
              <a:endPara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cxnSp>
          <p:nvCxnSpPr>
            <p:cNvPr id="1468" name="직선 연결선 1467">
              <a:extLst>
                <a:ext uri="{FF2B5EF4-FFF2-40B4-BE49-F238E27FC236}">
                  <a16:creationId xmlns:a16="http://schemas.microsoft.com/office/drawing/2014/main" id="{636AA701-43D7-5F97-BF3E-658E5461671F}"/>
                </a:ext>
              </a:extLst>
            </p:cNvPr>
            <p:cNvCxnSpPr>
              <a:cxnSpLocks/>
              <a:stCxn id="1469" idx="2"/>
            </p:cNvCxnSpPr>
            <p:nvPr/>
          </p:nvCxnSpPr>
          <p:spPr>
            <a:xfrm>
              <a:off x="1859003" y="1324539"/>
              <a:ext cx="3664779" cy="0"/>
            </a:xfrm>
            <a:prstGeom prst="line">
              <a:avLst/>
            </a:prstGeom>
            <a:ln w="12700">
              <a:solidFill>
                <a:srgbClr val="D4CFC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69" name="직사각형 1468">
              <a:extLst>
                <a:ext uri="{FF2B5EF4-FFF2-40B4-BE49-F238E27FC236}">
                  <a16:creationId xmlns:a16="http://schemas.microsoft.com/office/drawing/2014/main" id="{D161311C-3859-CACA-C042-30565BC58264}"/>
                </a:ext>
              </a:extLst>
            </p:cNvPr>
            <p:cNvSpPr>
              <a:spLocks/>
            </p:cNvSpPr>
            <p:nvPr/>
          </p:nvSpPr>
          <p:spPr>
            <a:xfrm>
              <a:off x="1460890" y="1092616"/>
              <a:ext cx="796225" cy="231923"/>
            </a:xfrm>
            <a:prstGeom prst="rect">
              <a:avLst/>
            </a:prstGeom>
            <a:solidFill>
              <a:srgbClr val="605550"/>
            </a:solidFill>
            <a:ln w="12700">
              <a:solidFill>
                <a:srgbClr val="D4CFC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46800" rIns="72000" rtlCol="0" anchor="ctr">
              <a:spAutoFit/>
            </a:bodyPr>
            <a:lstStyle/>
            <a:p>
              <a:r>
                <a:rPr lang="ko-KR" altLang="en-US" sz="900" dirty="0">
                  <a:solidFill>
                    <a:srgbClr val="EDEBE7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기호 표시 방법</a:t>
              </a:r>
              <a:endParaRPr lang="ko-KR" altLang="en-US" sz="900" dirty="0">
                <a:solidFill>
                  <a:srgbClr val="EDEBE7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51735C1D-BE3C-EC6A-F9D5-CA5A13960619}"/>
              </a:ext>
            </a:extLst>
          </p:cNvPr>
          <p:cNvSpPr txBox="1"/>
          <p:nvPr/>
        </p:nvSpPr>
        <p:spPr>
          <a:xfrm>
            <a:off x="4620383" y="3794317"/>
            <a:ext cx="1368965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UE4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에서 대충 이미지 뽑기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E2E3D2E-C95C-492D-3C37-FF3367AFD9E1}"/>
              </a:ext>
            </a:extLst>
          </p:cNvPr>
          <p:cNvSpPr/>
          <p:nvPr/>
        </p:nvSpPr>
        <p:spPr>
          <a:xfrm>
            <a:off x="2204637" y="4667250"/>
            <a:ext cx="3002291" cy="79584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양상의 기호를 미리 로드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algn="ctr"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미리 양상들을 비활성화 상태로 슬롯에 입력해 두었다가 기록한 양상을 활성화 시켜 표시합니다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  <a:endParaRPr lang="en-US" altLang="ko-KR" sz="8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1080" name="그룹 1079">
            <a:extLst>
              <a:ext uri="{FF2B5EF4-FFF2-40B4-BE49-F238E27FC236}">
                <a16:creationId xmlns:a16="http://schemas.microsoft.com/office/drawing/2014/main" id="{3256DB23-6CDD-FFE9-00AD-39B41C5FC5B6}"/>
              </a:ext>
            </a:extLst>
          </p:cNvPr>
          <p:cNvGrpSpPr/>
          <p:nvPr/>
        </p:nvGrpSpPr>
        <p:grpSpPr>
          <a:xfrm>
            <a:off x="6497270" y="3385289"/>
            <a:ext cx="5486987" cy="3306302"/>
            <a:chOff x="6497270" y="3385289"/>
            <a:chExt cx="5486987" cy="3306302"/>
          </a:xfrm>
        </p:grpSpPr>
        <p:sp>
          <p:nvSpPr>
            <p:cNvPr id="1378" name="직사각형 1377">
              <a:extLst>
                <a:ext uri="{FF2B5EF4-FFF2-40B4-BE49-F238E27FC236}">
                  <a16:creationId xmlns:a16="http://schemas.microsoft.com/office/drawing/2014/main" id="{ED9DE8FA-6CC9-D87A-A52E-F7727718F851}"/>
                </a:ext>
              </a:extLst>
            </p:cNvPr>
            <p:cNvSpPr/>
            <p:nvPr/>
          </p:nvSpPr>
          <p:spPr>
            <a:xfrm>
              <a:off x="6497270" y="3385289"/>
              <a:ext cx="5486987" cy="3306302"/>
            </a:xfrm>
            <a:prstGeom prst="rect">
              <a:avLst/>
            </a:prstGeom>
            <a:solidFill>
              <a:srgbClr val="1C1E2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379" name="그룹 1378">
              <a:extLst>
                <a:ext uri="{FF2B5EF4-FFF2-40B4-BE49-F238E27FC236}">
                  <a16:creationId xmlns:a16="http://schemas.microsoft.com/office/drawing/2014/main" id="{E9DA2FDB-76A7-E38C-F4FA-2B5AB78E080D}"/>
                </a:ext>
              </a:extLst>
            </p:cNvPr>
            <p:cNvGrpSpPr/>
            <p:nvPr/>
          </p:nvGrpSpPr>
          <p:grpSpPr>
            <a:xfrm>
              <a:off x="6497271" y="3392983"/>
              <a:ext cx="5486986" cy="313023"/>
              <a:chOff x="6425570" y="3401740"/>
              <a:chExt cx="5486986" cy="313023"/>
            </a:xfrm>
          </p:grpSpPr>
          <p:grpSp>
            <p:nvGrpSpPr>
              <p:cNvPr id="1074" name="그룹 1073">
                <a:extLst>
                  <a:ext uri="{FF2B5EF4-FFF2-40B4-BE49-F238E27FC236}">
                    <a16:creationId xmlns:a16="http://schemas.microsoft.com/office/drawing/2014/main" id="{79231872-6B4F-BB22-19AF-EFAF61365BFA}"/>
                  </a:ext>
                </a:extLst>
              </p:cNvPr>
              <p:cNvGrpSpPr/>
              <p:nvPr/>
            </p:nvGrpSpPr>
            <p:grpSpPr>
              <a:xfrm>
                <a:off x="6425570" y="3401740"/>
                <a:ext cx="5486985" cy="313023"/>
                <a:chOff x="1439023" y="1395560"/>
                <a:chExt cx="5486985" cy="313023"/>
              </a:xfrm>
            </p:grpSpPr>
            <p:sp>
              <p:nvSpPr>
                <p:cNvPr id="1076" name="직사각형 1075">
                  <a:extLst>
                    <a:ext uri="{FF2B5EF4-FFF2-40B4-BE49-F238E27FC236}">
                      <a16:creationId xmlns:a16="http://schemas.microsoft.com/office/drawing/2014/main" id="{10AD2600-FFA6-A6CD-BC02-EAA42BEE680F}"/>
                    </a:ext>
                  </a:extLst>
                </p:cNvPr>
                <p:cNvSpPr/>
                <p:nvPr/>
              </p:nvSpPr>
              <p:spPr>
                <a:xfrm>
                  <a:off x="1439023" y="1395560"/>
                  <a:ext cx="5486985" cy="313023"/>
                </a:xfrm>
                <a:prstGeom prst="rect">
                  <a:avLst/>
                </a:prstGeom>
                <a:solidFill>
                  <a:srgbClr val="14181A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77" name="TextBox 1076">
                  <a:extLst>
                    <a:ext uri="{FF2B5EF4-FFF2-40B4-BE49-F238E27FC236}">
                      <a16:creationId xmlns:a16="http://schemas.microsoft.com/office/drawing/2014/main" id="{A6A45936-96AE-92E3-44BE-67451D1F9969}"/>
                    </a:ext>
                  </a:extLst>
                </p:cNvPr>
                <p:cNvSpPr txBox="1"/>
                <p:nvPr/>
              </p:nvSpPr>
              <p:spPr>
                <a:xfrm>
                  <a:off x="2823177" y="1436655"/>
                  <a:ext cx="2718694" cy="230832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 algn="ctr">
                    <a:spcAft>
                      <a:spcPts val="300"/>
                    </a:spcAft>
                  </a:pP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게이지 상에서 슬롯은 일종의 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Bounding Box 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역할을 합니다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</p:grpSp>
          <p:cxnSp>
            <p:nvCxnSpPr>
              <p:cNvPr id="1075" name="직선 연결선 1074">
                <a:extLst>
                  <a:ext uri="{FF2B5EF4-FFF2-40B4-BE49-F238E27FC236}">
                    <a16:creationId xmlns:a16="http://schemas.microsoft.com/office/drawing/2014/main" id="{788F880E-DC24-F458-4751-8E80B93EF17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25572" y="3714763"/>
                <a:ext cx="5486984" cy="0"/>
              </a:xfrm>
              <a:prstGeom prst="line">
                <a:avLst/>
              </a:prstGeom>
              <a:ln w="3175">
                <a:gradFill flip="none" rotWithShape="1">
                  <a:gsLst>
                    <a:gs pos="25000">
                      <a:srgbClr val="F6F4D2">
                        <a:alpha val="20000"/>
                        <a:lumMod val="20000"/>
                      </a:srgbClr>
                    </a:gs>
                    <a:gs pos="0">
                      <a:srgbClr val="F6F4D2">
                        <a:alpha val="0"/>
                        <a:lumMod val="0"/>
                      </a:srgbClr>
                    </a:gs>
                    <a:gs pos="75000">
                      <a:srgbClr val="F6F4D2">
                        <a:alpha val="20000"/>
                        <a:lumMod val="20000"/>
                      </a:srgbClr>
                    </a:gs>
                    <a:gs pos="50000">
                      <a:srgbClr val="F6F4D2">
                        <a:alpha val="20000"/>
                        <a:lumMod val="30000"/>
                      </a:srgbClr>
                    </a:gs>
                    <a:gs pos="100000">
                      <a:srgbClr val="F6F4D2">
                        <a:alpha val="0"/>
                        <a:lumMod val="0"/>
                      </a:srgbClr>
                    </a:gs>
                  </a:gsLst>
                  <a:lin ang="0" scaled="1"/>
                  <a:tileRect/>
                </a:gra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72" name="그룹 1071">
              <a:extLst>
                <a:ext uri="{FF2B5EF4-FFF2-40B4-BE49-F238E27FC236}">
                  <a16:creationId xmlns:a16="http://schemas.microsoft.com/office/drawing/2014/main" id="{FF7A9276-E7F6-8CEB-3040-D4D430FE7591}"/>
                </a:ext>
              </a:extLst>
            </p:cNvPr>
            <p:cNvGrpSpPr/>
            <p:nvPr/>
          </p:nvGrpSpPr>
          <p:grpSpPr>
            <a:xfrm>
              <a:off x="6689614" y="3950606"/>
              <a:ext cx="5102299" cy="2632053"/>
              <a:chOff x="6770464" y="3950606"/>
              <a:chExt cx="5102299" cy="2632053"/>
            </a:xfrm>
          </p:grpSpPr>
          <p:grpSp>
            <p:nvGrpSpPr>
              <p:cNvPr id="44" name="그룹 43">
                <a:extLst>
                  <a:ext uri="{FF2B5EF4-FFF2-40B4-BE49-F238E27FC236}">
                    <a16:creationId xmlns:a16="http://schemas.microsoft.com/office/drawing/2014/main" id="{30BD8014-924B-58B4-0DF1-3ADCD11FD47E}"/>
                  </a:ext>
                </a:extLst>
              </p:cNvPr>
              <p:cNvGrpSpPr/>
              <p:nvPr/>
            </p:nvGrpSpPr>
            <p:grpSpPr>
              <a:xfrm>
                <a:off x="8146556" y="4533672"/>
                <a:ext cx="721379" cy="1245920"/>
                <a:chOff x="2765576" y="3615502"/>
                <a:chExt cx="721379" cy="1245920"/>
              </a:xfrm>
            </p:grpSpPr>
            <p:grpSp>
              <p:nvGrpSpPr>
                <p:cNvPr id="39" name="그룹 38">
                  <a:extLst>
                    <a:ext uri="{FF2B5EF4-FFF2-40B4-BE49-F238E27FC236}">
                      <a16:creationId xmlns:a16="http://schemas.microsoft.com/office/drawing/2014/main" id="{8395F652-127F-0ECD-FDA3-BEB6A069411F}"/>
                    </a:ext>
                  </a:extLst>
                </p:cNvPr>
                <p:cNvGrpSpPr/>
                <p:nvPr/>
              </p:nvGrpSpPr>
              <p:grpSpPr>
                <a:xfrm>
                  <a:off x="2765576" y="4541701"/>
                  <a:ext cx="721378" cy="319721"/>
                  <a:chOff x="2823164" y="4391075"/>
                  <a:chExt cx="721378" cy="319721"/>
                </a:xfrm>
              </p:grpSpPr>
              <p:sp>
                <p:nvSpPr>
                  <p:cNvPr id="1402" name="화살표: 오른쪽 1401">
                    <a:extLst>
                      <a:ext uri="{FF2B5EF4-FFF2-40B4-BE49-F238E27FC236}">
                        <a16:creationId xmlns:a16="http://schemas.microsoft.com/office/drawing/2014/main" id="{19FB4CD0-2B95-9107-97E5-F62FE75DD15E}"/>
                      </a:ext>
                    </a:extLst>
                  </p:cNvPr>
                  <p:cNvSpPr/>
                  <p:nvPr/>
                </p:nvSpPr>
                <p:spPr>
                  <a:xfrm rot="900000" flipV="1">
                    <a:off x="2823164" y="4391075"/>
                    <a:ext cx="721378" cy="135806"/>
                  </a:xfrm>
                  <a:prstGeom prst="rightArrow">
                    <a:avLst/>
                  </a:prstGeom>
                  <a:solidFill>
                    <a:srgbClr val="D4CFC5"/>
                  </a:solidFill>
                  <a:ln w="3175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403" name="TextBox 1402">
                    <a:extLst>
                      <a:ext uri="{FF2B5EF4-FFF2-40B4-BE49-F238E27FC236}">
                        <a16:creationId xmlns:a16="http://schemas.microsoft.com/office/drawing/2014/main" id="{6B4E186C-BDDD-06EE-0D88-FC91C8ED050C}"/>
                      </a:ext>
                    </a:extLst>
                  </p:cNvPr>
                  <p:cNvSpPr txBox="1"/>
                  <p:nvPr/>
                </p:nvSpPr>
                <p:spPr>
                  <a:xfrm rot="960000">
                    <a:off x="2827402" y="4479964"/>
                    <a:ext cx="654025" cy="230832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r>
                      <a:rPr lang="ko-KR" altLang="en-US" sz="900" dirty="0">
                        <a:solidFill>
                          <a:srgbClr val="D4CFC5"/>
                        </a:solidFill>
                        <a:effectLst>
                          <a:glow rad="127000">
                            <a:srgbClr val="212227"/>
                          </a:glow>
                        </a:effectLst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같은 양상 기록</a:t>
                    </a:r>
                    <a:endParaRPr lang="en-US" altLang="ko-KR" sz="900" dirty="0">
                      <a:solidFill>
                        <a:srgbClr val="D4CFC5"/>
                      </a:solidFill>
                      <a:effectLst>
                        <a:glow rad="127000">
                          <a:srgbClr val="212227"/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</p:grpSp>
            <p:grpSp>
              <p:nvGrpSpPr>
                <p:cNvPr id="38" name="그룹 37">
                  <a:extLst>
                    <a:ext uri="{FF2B5EF4-FFF2-40B4-BE49-F238E27FC236}">
                      <a16:creationId xmlns:a16="http://schemas.microsoft.com/office/drawing/2014/main" id="{7BBC1CE3-8819-DA73-AD79-ACE43A8705F4}"/>
                    </a:ext>
                  </a:extLst>
                </p:cNvPr>
                <p:cNvGrpSpPr/>
                <p:nvPr/>
              </p:nvGrpSpPr>
              <p:grpSpPr>
                <a:xfrm>
                  <a:off x="2765577" y="3615502"/>
                  <a:ext cx="721378" cy="312464"/>
                  <a:chOff x="2823165" y="3786698"/>
                  <a:chExt cx="721378" cy="312464"/>
                </a:xfrm>
              </p:grpSpPr>
              <p:sp>
                <p:nvSpPr>
                  <p:cNvPr id="35" name="화살표: 오른쪽 34">
                    <a:extLst>
                      <a:ext uri="{FF2B5EF4-FFF2-40B4-BE49-F238E27FC236}">
                        <a16:creationId xmlns:a16="http://schemas.microsoft.com/office/drawing/2014/main" id="{021C7CBA-CD15-5730-ABF8-BCC0894FC348}"/>
                      </a:ext>
                    </a:extLst>
                  </p:cNvPr>
                  <p:cNvSpPr/>
                  <p:nvPr/>
                </p:nvSpPr>
                <p:spPr>
                  <a:xfrm rot="20700000">
                    <a:off x="2823165" y="3963356"/>
                    <a:ext cx="721378" cy="135806"/>
                  </a:xfrm>
                  <a:prstGeom prst="rightArrow">
                    <a:avLst/>
                  </a:prstGeom>
                  <a:solidFill>
                    <a:srgbClr val="D4CFC5"/>
                  </a:solidFill>
                  <a:ln w="3175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405" name="TextBox 1404">
                    <a:extLst>
                      <a:ext uri="{FF2B5EF4-FFF2-40B4-BE49-F238E27FC236}">
                        <a16:creationId xmlns:a16="http://schemas.microsoft.com/office/drawing/2014/main" id="{225A3A67-225F-1D2E-CD06-22DB6CABACB4}"/>
                      </a:ext>
                    </a:extLst>
                  </p:cNvPr>
                  <p:cNvSpPr txBox="1"/>
                  <p:nvPr/>
                </p:nvSpPr>
                <p:spPr>
                  <a:xfrm rot="20760000">
                    <a:off x="2827404" y="3786698"/>
                    <a:ext cx="654025" cy="230832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r>
                      <a:rPr lang="ko-KR" altLang="en-US" sz="900" dirty="0">
                        <a:solidFill>
                          <a:srgbClr val="D4CFC5"/>
                        </a:solidFill>
                        <a:effectLst>
                          <a:glow rad="127000">
                            <a:srgbClr val="212227"/>
                          </a:glow>
                        </a:effectLst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다른 양상 기록</a:t>
                    </a:r>
                    <a:endParaRPr lang="en-US" altLang="ko-KR" sz="900" dirty="0">
                      <a:solidFill>
                        <a:srgbClr val="D4CFC5"/>
                      </a:solidFill>
                      <a:effectLst>
                        <a:glow rad="127000">
                          <a:srgbClr val="212227"/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</p:grpSp>
          </p:grpSp>
          <p:grpSp>
            <p:nvGrpSpPr>
              <p:cNvPr id="33" name="그룹 32">
                <a:extLst>
                  <a:ext uri="{FF2B5EF4-FFF2-40B4-BE49-F238E27FC236}">
                    <a16:creationId xmlns:a16="http://schemas.microsoft.com/office/drawing/2014/main" id="{06E44D54-410A-E86F-CCF4-93EA8D4F455A}"/>
                  </a:ext>
                </a:extLst>
              </p:cNvPr>
              <p:cNvGrpSpPr/>
              <p:nvPr/>
            </p:nvGrpSpPr>
            <p:grpSpPr>
              <a:xfrm>
                <a:off x="6770464" y="4551322"/>
                <a:ext cx="1231494" cy="1210621"/>
                <a:chOff x="10773241" y="4452921"/>
                <a:chExt cx="1107019" cy="1088256"/>
              </a:xfrm>
            </p:grpSpPr>
            <p:pic>
              <p:nvPicPr>
                <p:cNvPr id="32" name="그림 31" descr="원, 다채로움, 행성, 바이올렛색이(가) 표시된 사진&#10;&#10;AI가 생성한 콘텐츠는 부정확할 수 있습니다.">
                  <a:extLst>
                    <a:ext uri="{FF2B5EF4-FFF2-40B4-BE49-F238E27FC236}">
                      <a16:creationId xmlns:a16="http://schemas.microsoft.com/office/drawing/2014/main" id="{BF49F192-498E-FBF7-D93E-49CD3C5626C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773241" y="4452921"/>
                  <a:ext cx="1107019" cy="1088256"/>
                </a:xfrm>
                <a:prstGeom prst="rect">
                  <a:avLst/>
                </a:prstGeom>
              </p:spPr>
            </p:pic>
            <p:grpSp>
              <p:nvGrpSpPr>
                <p:cNvPr id="30" name="그룹 29">
                  <a:extLst>
                    <a:ext uri="{FF2B5EF4-FFF2-40B4-BE49-F238E27FC236}">
                      <a16:creationId xmlns:a16="http://schemas.microsoft.com/office/drawing/2014/main" id="{65C81ADE-556B-8F56-769B-B506181EAD19}"/>
                    </a:ext>
                  </a:extLst>
                </p:cNvPr>
                <p:cNvGrpSpPr/>
                <p:nvPr/>
              </p:nvGrpSpPr>
              <p:grpSpPr>
                <a:xfrm>
                  <a:off x="10966007" y="4737947"/>
                  <a:ext cx="721487" cy="518205"/>
                  <a:chOff x="7892857" y="4893789"/>
                  <a:chExt cx="721487" cy="518205"/>
                </a:xfrm>
              </p:grpSpPr>
              <p:grpSp>
                <p:nvGrpSpPr>
                  <p:cNvPr id="26" name="그룹 25">
                    <a:extLst>
                      <a:ext uri="{FF2B5EF4-FFF2-40B4-BE49-F238E27FC236}">
                        <a16:creationId xmlns:a16="http://schemas.microsoft.com/office/drawing/2014/main" id="{D47BD4DB-9BAC-7AB9-F832-123CEC8F52AE}"/>
                      </a:ext>
                    </a:extLst>
                  </p:cNvPr>
                  <p:cNvGrpSpPr/>
                  <p:nvPr/>
                </p:nvGrpSpPr>
                <p:grpSpPr>
                  <a:xfrm>
                    <a:off x="7892857" y="4985584"/>
                    <a:ext cx="721487" cy="334615"/>
                    <a:chOff x="7883244" y="4981248"/>
                    <a:chExt cx="721487" cy="334615"/>
                  </a:xfrm>
                </p:grpSpPr>
                <p:sp>
                  <p:nvSpPr>
                    <p:cNvPr id="19" name="직사각형 18">
                      <a:extLst>
                        <a:ext uri="{FF2B5EF4-FFF2-40B4-BE49-F238E27FC236}">
                          <a16:creationId xmlns:a16="http://schemas.microsoft.com/office/drawing/2014/main" id="{ADAB1AD3-5B04-2A99-6C35-34734746A46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883244" y="4981248"/>
                      <a:ext cx="334616" cy="334615"/>
                    </a:xfrm>
                    <a:prstGeom prst="rect">
                      <a:avLst/>
                    </a:prstGeom>
                    <a:solidFill>
                      <a:schemeClr val="bg1">
                        <a:lumMod val="85000"/>
                        <a:alpha val="95000"/>
                      </a:schemeClr>
                    </a:solidFill>
                    <a:ln w="12700">
                      <a:solidFill>
                        <a:schemeClr val="tx1"/>
                      </a:solidFill>
                      <a:prstDash val="sysDash"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20" name="직사각형 19">
                      <a:extLst>
                        <a:ext uri="{FF2B5EF4-FFF2-40B4-BE49-F238E27FC236}">
                          <a16:creationId xmlns:a16="http://schemas.microsoft.com/office/drawing/2014/main" id="{56C054F2-D619-F3A1-DD66-5B0560D016D1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8270115" y="4981248"/>
                      <a:ext cx="334616" cy="334615"/>
                    </a:xfrm>
                    <a:prstGeom prst="rect">
                      <a:avLst/>
                    </a:prstGeom>
                    <a:solidFill>
                      <a:schemeClr val="bg1">
                        <a:lumMod val="85000"/>
                        <a:alpha val="95000"/>
                      </a:schemeClr>
                    </a:solidFill>
                    <a:ln w="12700">
                      <a:solidFill>
                        <a:schemeClr val="tx1"/>
                      </a:solidFill>
                      <a:prstDash val="sysDash"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</p:grpSp>
              <p:sp>
                <p:nvSpPr>
                  <p:cNvPr id="27" name="직사각형 26">
                    <a:extLst>
                      <a:ext uri="{FF2B5EF4-FFF2-40B4-BE49-F238E27FC236}">
                        <a16:creationId xmlns:a16="http://schemas.microsoft.com/office/drawing/2014/main" id="{3402751E-E57A-88F5-049F-6220B7600E39}"/>
                      </a:ext>
                    </a:extLst>
                  </p:cNvPr>
                  <p:cNvSpPr/>
                  <p:nvPr/>
                </p:nvSpPr>
                <p:spPr>
                  <a:xfrm>
                    <a:off x="7931522" y="4893789"/>
                    <a:ext cx="644157" cy="518205"/>
                  </a:xfrm>
                  <a:prstGeom prst="rect">
                    <a:avLst/>
                  </a:prstGeom>
                  <a:solidFill>
                    <a:schemeClr val="tx1">
                      <a:lumMod val="75000"/>
                      <a:lumOff val="25000"/>
                      <a:alpha val="95000"/>
                    </a:schemeClr>
                  </a:solidFill>
                  <a:ln w="6350">
                    <a:solidFill>
                      <a:srgbClr val="D4CFC5"/>
                    </a:solidFill>
                    <a:prstDash val="sysDash"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</p:grpSp>
          <p:grpSp>
            <p:nvGrpSpPr>
              <p:cNvPr id="1070" name="그룹 1069">
                <a:extLst>
                  <a:ext uri="{FF2B5EF4-FFF2-40B4-BE49-F238E27FC236}">
                    <a16:creationId xmlns:a16="http://schemas.microsoft.com/office/drawing/2014/main" id="{D913B78B-A1E9-4FBC-38A9-B2FBDF99D81E}"/>
                  </a:ext>
                </a:extLst>
              </p:cNvPr>
              <p:cNvGrpSpPr/>
              <p:nvPr/>
            </p:nvGrpSpPr>
            <p:grpSpPr>
              <a:xfrm>
                <a:off x="8744752" y="3950606"/>
                <a:ext cx="3128011" cy="2632053"/>
                <a:chOff x="8744752" y="3950606"/>
                <a:chExt cx="3128011" cy="2632053"/>
              </a:xfrm>
            </p:grpSpPr>
            <p:grpSp>
              <p:nvGrpSpPr>
                <p:cNvPr id="1068" name="그룹 1067">
                  <a:extLst>
                    <a:ext uri="{FF2B5EF4-FFF2-40B4-BE49-F238E27FC236}">
                      <a16:creationId xmlns:a16="http://schemas.microsoft.com/office/drawing/2014/main" id="{937FBA56-8087-3071-436D-02BD3D511DBC}"/>
                    </a:ext>
                  </a:extLst>
                </p:cNvPr>
                <p:cNvGrpSpPr/>
                <p:nvPr/>
              </p:nvGrpSpPr>
              <p:grpSpPr>
                <a:xfrm>
                  <a:off x="9153742" y="5266921"/>
                  <a:ext cx="2719021" cy="1315738"/>
                  <a:chOff x="9153742" y="5266921"/>
                  <a:chExt cx="2719021" cy="1315738"/>
                </a:xfrm>
              </p:grpSpPr>
              <p:grpSp>
                <p:nvGrpSpPr>
                  <p:cNvPr id="1067" name="그룹 1066">
                    <a:extLst>
                      <a:ext uri="{FF2B5EF4-FFF2-40B4-BE49-F238E27FC236}">
                        <a16:creationId xmlns:a16="http://schemas.microsoft.com/office/drawing/2014/main" id="{E8F2F40A-7D9D-259C-F321-EB485B32F2C0}"/>
                      </a:ext>
                    </a:extLst>
                  </p:cNvPr>
                  <p:cNvGrpSpPr/>
                  <p:nvPr/>
                </p:nvGrpSpPr>
                <p:grpSpPr>
                  <a:xfrm>
                    <a:off x="9153742" y="5266921"/>
                    <a:ext cx="1207374" cy="1315738"/>
                    <a:chOff x="9153742" y="5266921"/>
                    <a:chExt cx="1207374" cy="1315738"/>
                  </a:xfrm>
                </p:grpSpPr>
                <p:grpSp>
                  <p:nvGrpSpPr>
                    <p:cNvPr id="1066" name="그룹 1065">
                      <a:extLst>
                        <a:ext uri="{FF2B5EF4-FFF2-40B4-BE49-F238E27FC236}">
                          <a16:creationId xmlns:a16="http://schemas.microsoft.com/office/drawing/2014/main" id="{545B9992-BD6E-D233-2A2E-CF71E861AB8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153742" y="5266921"/>
                      <a:ext cx="1115624" cy="1088256"/>
                      <a:chOff x="9153742" y="5266921"/>
                      <a:chExt cx="1115624" cy="1088256"/>
                    </a:xfrm>
                  </p:grpSpPr>
                  <p:pic>
                    <p:nvPicPr>
                      <p:cNvPr id="23" name="그림 22" descr="원, 다채로움, 행성, 바이올렛색이(가) 표시된 사진&#10;&#10;AI가 생성한 콘텐츠는 부정확할 수 있습니다.">
                        <a:extLst>
                          <a:ext uri="{FF2B5EF4-FFF2-40B4-BE49-F238E27FC236}">
                            <a16:creationId xmlns:a16="http://schemas.microsoft.com/office/drawing/2014/main" id="{527FD747-1113-EFD6-4BF6-477ACE2B92A0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r="-776"/>
                      <a:stretch/>
                    </p:blipFill>
                    <p:spPr>
                      <a:xfrm>
                        <a:off x="9153742" y="5266921"/>
                        <a:ext cx="1115624" cy="1088256"/>
                      </a:xfrm>
                      <a:prstGeom prst="rect">
                        <a:avLst/>
                      </a:prstGeom>
                    </p:spPr>
                  </p:pic>
                  <p:sp>
                    <p:nvSpPr>
                      <p:cNvPr id="1393" name="직사각형 1392">
                        <a:extLst>
                          <a:ext uri="{FF2B5EF4-FFF2-40B4-BE49-F238E27FC236}">
                            <a16:creationId xmlns:a16="http://schemas.microsoft.com/office/drawing/2014/main" id="{267DE4DA-F55D-9172-0314-02456FB3AD5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389476" y="5551947"/>
                        <a:ext cx="644157" cy="518205"/>
                      </a:xfrm>
                      <a:prstGeom prst="rect">
                        <a:avLst/>
                      </a:prstGeom>
                      <a:solidFill>
                        <a:schemeClr val="tx1">
                          <a:lumMod val="75000"/>
                          <a:lumOff val="25000"/>
                          <a:alpha val="95000"/>
                        </a:schemeClr>
                      </a:solidFill>
                      <a:ln w="6350">
                        <a:solidFill>
                          <a:srgbClr val="D4CFC5"/>
                        </a:solidFill>
                        <a:prstDash val="sysDash"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</p:grpSp>
                <p:grpSp>
                  <p:nvGrpSpPr>
                    <p:cNvPr id="1385" name="그룹 1384">
                      <a:extLst>
                        <a:ext uri="{FF2B5EF4-FFF2-40B4-BE49-F238E27FC236}">
                          <a16:creationId xmlns:a16="http://schemas.microsoft.com/office/drawing/2014/main" id="{3363045C-F076-BFA9-ED5D-6CAB651FC97C}"/>
                        </a:ext>
                      </a:extLst>
                    </p:cNvPr>
                    <p:cNvGrpSpPr/>
                    <p:nvPr/>
                  </p:nvGrpSpPr>
                  <p:grpSpPr>
                    <a:xfrm flipH="1">
                      <a:off x="9427168" y="6005010"/>
                      <a:ext cx="933948" cy="577649"/>
                      <a:chOff x="8361713" y="5887149"/>
                      <a:chExt cx="933948" cy="577649"/>
                    </a:xfrm>
                  </p:grpSpPr>
                  <p:sp>
                    <p:nvSpPr>
                      <p:cNvPr id="1386" name="TextBox 1385">
                        <a:extLst>
                          <a:ext uri="{FF2B5EF4-FFF2-40B4-BE49-F238E27FC236}">
                            <a16:creationId xmlns:a16="http://schemas.microsoft.com/office/drawing/2014/main" id="{FBFE8075-E31C-20CE-9763-355338A1608B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361713" y="6233966"/>
                        <a:ext cx="534418" cy="2308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90000" rIns="90000" rtlCol="0">
                        <a:spAutoFit/>
                      </a:bodyPr>
                      <a:lstStyle/>
                      <a:p>
                        <a:r>
                          <a:rPr lang="en-US" altLang="ko-KR" sz="900" dirty="0" err="1">
                            <a:solidFill>
                              <a:srgbClr val="D4CFC5"/>
                            </a:solidFill>
                            <a:latin typeface="Pretendard Medium" panose="02000603000000020004" pitchFamily="2" charset="-127"/>
                            <a:ea typeface="Pretendard Medium" panose="02000603000000020004" pitchFamily="2" charset="-127"/>
                            <a:cs typeface="Pretendard Medium" panose="02000603000000020004" pitchFamily="2" charset="-127"/>
                          </a:rPr>
                          <a:t>Slot_M</a:t>
                        </a:r>
                        <a:endParaRPr lang="en-US" altLang="ko-KR" sz="9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endParaRPr>
                      </a:p>
                    </p:txBody>
                  </p:sp>
                  <p:grpSp>
                    <p:nvGrpSpPr>
                      <p:cNvPr id="1387" name="그룹 1386">
                        <a:extLst>
                          <a:ext uri="{FF2B5EF4-FFF2-40B4-BE49-F238E27FC236}">
                            <a16:creationId xmlns:a16="http://schemas.microsoft.com/office/drawing/2014/main" id="{BE9D3921-168E-9D55-7CF8-CDFF2C50AE6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896131" y="5887149"/>
                        <a:ext cx="399530" cy="462232"/>
                        <a:chOff x="-319081" y="5801427"/>
                        <a:chExt cx="399530" cy="462232"/>
                      </a:xfrm>
                      <a:effectLst>
                        <a:glow rad="25400">
                          <a:srgbClr val="E9E9EA"/>
                        </a:glow>
                      </a:effectLst>
                    </p:grpSpPr>
                    <p:sp>
                      <p:nvSpPr>
                        <p:cNvPr id="1390" name="타원 1389">
                          <a:extLst>
                            <a:ext uri="{FF2B5EF4-FFF2-40B4-BE49-F238E27FC236}">
                              <a16:creationId xmlns:a16="http://schemas.microsoft.com/office/drawing/2014/main" id="{0C34D616-2D3F-727E-8A7B-3A0CAA657BA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449" y="5801427"/>
                          <a:ext cx="72000" cy="72000"/>
                        </a:xfrm>
                        <a:prstGeom prst="ellipse">
                          <a:avLst/>
                        </a:prstGeom>
                        <a:solidFill>
                          <a:schemeClr val="bg1"/>
                        </a:solidFill>
                        <a:ln w="12700">
                          <a:solidFill>
                            <a:srgbClr val="605550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cxnSp>
                      <p:nvCxnSpPr>
                        <p:cNvPr id="1391" name="연결선: 꺾임 1390">
                          <a:extLst>
                            <a:ext uri="{FF2B5EF4-FFF2-40B4-BE49-F238E27FC236}">
                              <a16:creationId xmlns:a16="http://schemas.microsoft.com/office/drawing/2014/main" id="{6082594D-CF8F-5742-5B21-8D2392EB8923}"/>
                            </a:ext>
                          </a:extLst>
                        </p:cNvPr>
                        <p:cNvCxnSpPr>
                          <a:cxnSpLocks/>
                          <a:stCxn id="1390" idx="4"/>
                          <a:endCxn id="1386" idx="3"/>
                        </p:cNvCxnSpPr>
                        <p:nvPr/>
                      </p:nvCxnSpPr>
                      <p:spPr>
                        <a:xfrm rot="5400000">
                          <a:off x="-332433" y="5886778"/>
                          <a:ext cx="390233" cy="363530"/>
                        </a:xfrm>
                        <a:prstGeom prst="bentConnector2">
                          <a:avLst/>
                        </a:prstGeom>
                        <a:ln w="12700">
                          <a:solidFill>
                            <a:srgbClr val="605550"/>
                          </a:solidFill>
                          <a:tailEnd type="triangle"/>
                        </a:ln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</p:grpSp>
              </p:grpSp>
              <p:grpSp>
                <p:nvGrpSpPr>
                  <p:cNvPr id="1457" name="그룹 1456">
                    <a:extLst>
                      <a:ext uri="{FF2B5EF4-FFF2-40B4-BE49-F238E27FC236}">
                        <a16:creationId xmlns:a16="http://schemas.microsoft.com/office/drawing/2014/main" id="{64522510-3035-92A6-2160-8FBDF03B0F35}"/>
                      </a:ext>
                    </a:extLst>
                  </p:cNvPr>
                  <p:cNvGrpSpPr/>
                  <p:nvPr/>
                </p:nvGrpSpPr>
                <p:grpSpPr>
                  <a:xfrm>
                    <a:off x="10757139" y="5266969"/>
                    <a:ext cx="1115624" cy="1088256"/>
                    <a:chOff x="10118223" y="5266921"/>
                    <a:chExt cx="1115624" cy="1088256"/>
                  </a:xfrm>
                </p:grpSpPr>
                <p:pic>
                  <p:nvPicPr>
                    <p:cNvPr id="1458" name="그림 1457" descr="원, 다채로움, 행성, 바이올렛색이(가) 표시된 사진&#10;&#10;AI가 생성한 콘텐츠는 부정확할 수 있습니다.">
                      <a:extLst>
                        <a:ext uri="{FF2B5EF4-FFF2-40B4-BE49-F238E27FC236}">
                          <a16:creationId xmlns:a16="http://schemas.microsoft.com/office/drawing/2014/main" id="{C592BC5D-CF46-CA1F-C023-2A0AF89E4F31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r="-776"/>
                    <a:stretch/>
                  </p:blipFill>
                  <p:spPr>
                    <a:xfrm>
                      <a:off x="10118223" y="5266921"/>
                      <a:ext cx="1115624" cy="1088256"/>
                    </a:xfrm>
                    <a:prstGeom prst="rect">
                      <a:avLst/>
                    </a:prstGeom>
                  </p:spPr>
                </p:pic>
                <p:grpSp>
                  <p:nvGrpSpPr>
                    <p:cNvPr id="1461" name="그룹 1460">
                      <a:extLst>
                        <a:ext uri="{FF2B5EF4-FFF2-40B4-BE49-F238E27FC236}">
                          <a16:creationId xmlns:a16="http://schemas.microsoft.com/office/drawing/2014/main" id="{DB44777D-13F5-B9E0-F2B7-B482C91A0F2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397849" y="5568421"/>
                      <a:ext cx="556372" cy="485256"/>
                      <a:chOff x="1521467" y="2783773"/>
                      <a:chExt cx="970180" cy="846171"/>
                    </a:xfrm>
                    <a:effectLst>
                      <a:glow rad="25400">
                        <a:schemeClr val="accent1"/>
                      </a:glow>
                    </a:effectLst>
                  </p:grpSpPr>
                  <p:grpSp>
                    <p:nvGrpSpPr>
                      <p:cNvPr id="1462" name="그룹 1461">
                        <a:extLst>
                          <a:ext uri="{FF2B5EF4-FFF2-40B4-BE49-F238E27FC236}">
                            <a16:creationId xmlns:a16="http://schemas.microsoft.com/office/drawing/2014/main" id="{A2C9020F-5E22-ECF4-B45F-37D506665C7C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697072" y="2783773"/>
                        <a:ext cx="618971" cy="846171"/>
                        <a:chOff x="1697072" y="2783773"/>
                        <a:chExt cx="618971" cy="846171"/>
                      </a:xfrm>
                    </p:grpSpPr>
                    <p:grpSp>
                      <p:nvGrpSpPr>
                        <p:cNvPr id="1466" name="그룹 1465">
                          <a:extLst>
                            <a:ext uri="{FF2B5EF4-FFF2-40B4-BE49-F238E27FC236}">
                              <a16:creationId xmlns:a16="http://schemas.microsoft.com/office/drawing/2014/main" id="{472BB017-FC16-6F70-FA21-83008CB592F9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1697072" y="2783773"/>
                          <a:ext cx="618971" cy="846171"/>
                          <a:chOff x="297325" y="3024775"/>
                          <a:chExt cx="618971" cy="846171"/>
                        </a:xfrm>
                      </p:grpSpPr>
                      <p:pic>
                        <p:nvPicPr>
                          <p:cNvPr id="1028" name="Picture 16">
                            <a:extLst>
                              <a:ext uri="{FF2B5EF4-FFF2-40B4-BE49-F238E27FC236}">
                                <a16:creationId xmlns:a16="http://schemas.microsoft.com/office/drawing/2014/main" id="{3783EAE2-5EF4-4824-06D9-B0D2C8AD0D77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 rotWithShape="1">
                          <a:blip r:embed="rId5">
                            <a:lum bright="70000" contrast="-70000"/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6">
                                    <a14:imgEffect>
                                      <a14:backgroundRemoval t="23022" b="64269" l="24548" r="73902">
                                        <a14:foregroundMark x1="46512" y1="23501" x2="56589" y2="25659"/>
                                        <a14:foregroundMark x1="33850" y1="31894" x2="30491" y2="33094"/>
                                        <a14:foregroundMark x1="29199" y1="34053" x2="27541" y2="35229"/>
                                        <a14:foregroundMark x1="68217" y1="34293" x2="70543" y2="34293"/>
                                        <a14:foregroundMark x1="48837" y1="26619" x2="61240" y2="30935"/>
                                        <a14:foregroundMark x1="61240" y1="29736" x2="71576" y2="31894"/>
                                        <a14:foregroundMark x1="67959" y1="31894" x2="73902" y2="34053"/>
                                        <a14:backgroundMark x1="37468" y1="63070" x2="58915" y2="71223"/>
                                        <a14:backgroundMark x1="43152" y1="62110" x2="63566" y2="62110"/>
                                        <a14:backgroundMark x1="30491" y1="59952" x2="39535" y2="61871"/>
                                        <a14:backgroundMark x1="29199" y1="49161" x2="28165" y2="43885"/>
                                        <a14:backgroundMark x1="27132" y1="38609" x2="27132" y2="39568"/>
                                        <a14:backgroundMark x1="27132" y1="37650" x2="27132" y2="37650"/>
                                        <a14:backgroundMark x1="27132" y1="35012" x2="24806" y2="38369"/>
                                      </a14:backgroundRemoval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26270" t="21870" r="25676" b="30106"/>
                          <a:stretch/>
                        </p:blipFill>
                        <p:spPr bwMode="auto">
                          <a:xfrm rot="10800000">
                            <a:off x="297325" y="3399300"/>
                            <a:ext cx="618971" cy="471646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029" name="Picture 16">
                            <a:extLst>
                              <a:ext uri="{FF2B5EF4-FFF2-40B4-BE49-F238E27FC236}">
                                <a16:creationId xmlns:a16="http://schemas.microsoft.com/office/drawing/2014/main" id="{8019173F-7A40-9350-827B-C3920D19D473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 rotWithShape="1">
                          <a:blip r:embed="rId7">
                            <a:lum bright="70000" contrast="-70000"/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6">
                                    <a14:imgEffect>
                                      <a14:backgroundRemoval t="23022" b="64269" l="27649" r="71835">
                                        <a14:foregroundMark x1="43669" y1="28058" x2="72093" y2="29017"/>
                                        <a14:foregroundMark x1="47287" y1="24700" x2="53488" y2="23501"/>
                                        <a14:foregroundMark x1="53230" y1="25420" x2="63307" y2="28058"/>
                                        <a14:foregroundMark x1="31266" y1="32134" x2="30715" y2="35286"/>
                                        <a14:foregroundMark x1="29199" y1="32134" x2="30048" y2="34160"/>
                                        <a14:foregroundMark x1="27649" y1="33813" x2="27649" y2="34969"/>
                                        <a14:foregroundMark x1="63566" y1="55875" x2="63566" y2="55875"/>
                                        <a14:foregroundMark x1="64341" y1="55396" x2="64109" y2="56041"/>
                                        <a14:backgroundMark x1="34367" y1="59712" x2="29716" y2="56115"/>
                                        <a14:backgroundMark x1="32041" y1="52998" x2="30233" y2="53237"/>
                                        <a14:backgroundMark x1="30491" y1="47482" x2="31783" y2="54916"/>
                                        <a14:backgroundMark x1="26098" y1="35492" x2="33075" y2="52518"/>
                                        <a14:backgroundMark x1="25840" y1="41247" x2="36434" y2="60671"/>
                                        <a14:backgroundMark x1="31008" y1="57794" x2="40310" y2="62830"/>
                                        <a14:backgroundMark x1="35917" y1="59233" x2="51421" y2="64269"/>
                                        <a14:backgroundMark x1="33592" y1="59233" x2="44444" y2="59952"/>
                                        <a14:backgroundMark x1="34625" y1="59952" x2="61240" y2="63549"/>
                                        <a14:backgroundMark x1="54264" y1="58993" x2="70801" y2="68345"/>
                                        <a14:backgroundMark x1="58140" y1="58993" x2="74677" y2="60911"/>
                                        <a14:backgroundMark x1="63307" y1="59952" x2="73902" y2="51559"/>
                                        <a14:backgroundMark x1="60724" y1="62590" x2="71059" y2="54436"/>
                                        <a14:backgroundMark x1="62791" y1="60911" x2="70026" y2="54436"/>
                                        <a14:backgroundMark x1="66925" y1="55875" x2="70026" y2="43165"/>
                                      </a14:backgroundRemoval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26270" t="21870" r="25676" b="30106"/>
                          <a:stretch/>
                        </p:blipFill>
                        <p:spPr bwMode="auto">
                          <a:xfrm flipH="1">
                            <a:off x="297325" y="3024775"/>
                            <a:ext cx="618971" cy="471646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grpSp>
                      <p:nvGrpSpPr>
                        <p:cNvPr id="1024" name="그룹 1023">
                          <a:extLst>
                            <a:ext uri="{FF2B5EF4-FFF2-40B4-BE49-F238E27FC236}">
                              <a16:creationId xmlns:a16="http://schemas.microsoft.com/office/drawing/2014/main" id="{6F3F0FEC-5551-BEC4-106D-5CD79150F10D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1747121" y="2939526"/>
                          <a:ext cx="518872" cy="534666"/>
                          <a:chOff x="497921" y="2939526"/>
                          <a:chExt cx="518872" cy="534666"/>
                        </a:xfrm>
                      </p:grpSpPr>
                      <p:pic>
                        <p:nvPicPr>
                          <p:cNvPr id="1025" name="Picture 16">
                            <a:extLst>
                              <a:ext uri="{FF2B5EF4-FFF2-40B4-BE49-F238E27FC236}">
                                <a16:creationId xmlns:a16="http://schemas.microsoft.com/office/drawing/2014/main" id="{6214E353-3C39-E775-5DE2-A5BB2D55BCF6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 rotWithShape="1">
                          <a:blip r:embed="rId8">
                            <a:lum bright="70000" contrast="-70000"/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6">
                                    <a14:imgEffect>
                                      <a14:backgroundRemoval t="23022" b="68345" l="22481" r="73902">
                                        <a14:foregroundMark x1="39276" y1="68106" x2="55556" y2="64029"/>
                                        <a14:foregroundMark x1="32817" y1="60192" x2="48837" y2="64988"/>
                                        <a14:foregroundMark x1="35659" y1="63789" x2="56848" y2="68585"/>
                                        <a14:foregroundMark x1="49612" y1="62590" x2="67183" y2="63309"/>
                                        <a14:foregroundMark x1="30749" y1="48441" x2="28005" y2="43165"/>
                                        <a14:foregroundMark x1="27709" y1="43165" x2="28165" y2="46763"/>
                                        <a14:foregroundMark x1="22481" y1="32374" x2="24481" y2="34821"/>
                                        <a14:foregroundMark x1="28188" y1="43165" x2="29974" y2="55875"/>
                                        <a14:backgroundMark x1="55702" y1="70001" x2="58915" y2="71223"/>
                                        <a14:backgroundMark x1="30491" y1="59952" x2="32633" y2="60406"/>
                                        <a14:backgroundMark x1="29974" y1="30456" x2="29974" y2="43165"/>
                                        <a14:backgroundMark x1="29457" y1="32134" x2="45478" y2="31415"/>
                                        <a14:backgroundMark x1="35659" y1="27818" x2="65375" y2="26619"/>
                                        <a14:backgroundMark x1="54005" y1="28297" x2="71835" y2="29736"/>
                                        <a14:backgroundMark x1="61499" y1="31415" x2="72351" y2="32374"/>
                                        <a14:backgroundMark x1="71318" y1="34532" x2="71835" y2="34053"/>
                                        <a14:backgroundMark x1="71318" y1="36211" x2="72868" y2="33094"/>
                                        <a14:backgroundMark x1="70801" y1="34053" x2="75194" y2="32134"/>
                                        <a14:backgroundMark x1="56589" y1="8153" x2="56589" y2="8153"/>
                                        <a14:backgroundMark x1="98966" y1="33573" x2="98966" y2="33573"/>
                                      </a14:backgroundRemoval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26270" t="35650" r="25676" b="30106"/>
                          <a:stretch/>
                        </p:blipFill>
                        <p:spPr bwMode="auto">
                          <a:xfrm rot="5400000" flipH="1">
                            <a:off x="544191" y="3001589"/>
                            <a:ext cx="534666" cy="410539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026" name="Picture 16">
                            <a:extLst>
                              <a:ext uri="{FF2B5EF4-FFF2-40B4-BE49-F238E27FC236}">
                                <a16:creationId xmlns:a16="http://schemas.microsoft.com/office/drawing/2014/main" id="{4909A468-70CC-512C-650B-77582D9A1196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 rotWithShape="1">
                          <a:blip r:embed="rId8">
                            <a:lum bright="70000" contrast="-70000"/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6">
                                    <a14:imgEffect>
                                      <a14:backgroundRemoval t="23022" b="68345" l="22481" r="73902">
                                        <a14:foregroundMark x1="39276" y1="68106" x2="55556" y2="64029"/>
                                        <a14:foregroundMark x1="32817" y1="60192" x2="48837" y2="64988"/>
                                        <a14:foregroundMark x1="35659" y1="63789" x2="56848" y2="68585"/>
                                        <a14:foregroundMark x1="49612" y1="62590" x2="67183" y2="63309"/>
                                        <a14:foregroundMark x1="30749" y1="48441" x2="28005" y2="43165"/>
                                        <a14:foregroundMark x1="27709" y1="43165" x2="28165" y2="46763"/>
                                        <a14:foregroundMark x1="22481" y1="32374" x2="24481" y2="34821"/>
                                        <a14:foregroundMark x1="28188" y1="43165" x2="29974" y2="55875"/>
                                        <a14:backgroundMark x1="55702" y1="70001" x2="58915" y2="71223"/>
                                        <a14:backgroundMark x1="30491" y1="59952" x2="32633" y2="60406"/>
                                        <a14:backgroundMark x1="29974" y1="30456" x2="29974" y2="43165"/>
                                        <a14:backgroundMark x1="29457" y1="32134" x2="45478" y2="31415"/>
                                        <a14:backgroundMark x1="35659" y1="27818" x2="65375" y2="26619"/>
                                        <a14:backgroundMark x1="54005" y1="28297" x2="71835" y2="29736"/>
                                        <a14:backgroundMark x1="61499" y1="31415" x2="72351" y2="32374"/>
                                        <a14:backgroundMark x1="71318" y1="34532" x2="71835" y2="34053"/>
                                        <a14:backgroundMark x1="71318" y1="36211" x2="72868" y2="33094"/>
                                        <a14:backgroundMark x1="70801" y1="34053" x2="75194" y2="32134"/>
                                        <a14:backgroundMark x1="56589" y1="8153" x2="56589" y2="8153"/>
                                        <a14:backgroundMark x1="98966" y1="33573" x2="98966" y2="33573"/>
                                      </a14:backgroundRemoval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26270" t="35650" r="25676" b="30106"/>
                          <a:stretch/>
                        </p:blipFill>
                        <p:spPr bwMode="auto">
                          <a:xfrm rot="16200000">
                            <a:off x="435858" y="3001589"/>
                            <a:ext cx="534666" cy="410539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</p:grpSp>
                  <p:grpSp>
                    <p:nvGrpSpPr>
                      <p:cNvPr id="1463" name="그룹 1462">
                        <a:extLst>
                          <a:ext uri="{FF2B5EF4-FFF2-40B4-BE49-F238E27FC236}">
                            <a16:creationId xmlns:a16="http://schemas.microsoft.com/office/drawing/2014/main" id="{44DEB3B6-183F-74CE-D81B-9058A77A8117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521467" y="2904289"/>
                        <a:ext cx="970180" cy="605138"/>
                        <a:chOff x="1614270" y="2898436"/>
                        <a:chExt cx="970180" cy="605138"/>
                      </a:xfrm>
                    </p:grpSpPr>
                    <p:pic>
                      <p:nvPicPr>
                        <p:cNvPr id="1464" name="Picture 16">
                          <a:extLst>
                            <a:ext uri="{FF2B5EF4-FFF2-40B4-BE49-F238E27FC236}">
                              <a16:creationId xmlns:a16="http://schemas.microsoft.com/office/drawing/2014/main" id="{37951EEF-FC53-E391-D314-74F47B9D8FF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9">
                          <a:lum bright="70000" contrast="-70000"/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6">
                                  <a14:imgEffect>
                                    <a14:backgroundRemoval t="23022" b="64269" l="24548" r="73902">
                                      <a14:foregroundMark x1="46512" y1="23501" x2="56589" y2="25659"/>
                                      <a14:foregroundMark x1="33850" y1="31894" x2="30491" y2="33094"/>
                                      <a14:foregroundMark x1="29199" y1="34053" x2="27541" y2="35229"/>
                                      <a14:foregroundMark x1="68217" y1="34293" x2="70543" y2="34293"/>
                                      <a14:foregroundMark x1="48837" y1="26619" x2="61240" y2="30935"/>
                                      <a14:foregroundMark x1="61240" y1="29736" x2="71576" y2="31894"/>
                                      <a14:foregroundMark x1="67959" y1="31894" x2="73902" y2="34053"/>
                                      <a14:backgroundMark x1="37468" y1="63070" x2="58915" y2="71223"/>
                                      <a14:backgroundMark x1="43152" y1="62110" x2="63566" y2="62110"/>
                                      <a14:backgroundMark x1="30491" y1="59952" x2="39535" y2="61871"/>
                                      <a14:backgroundMark x1="29199" y1="49161" x2="28165" y2="43885"/>
                                      <a14:backgroundMark x1="27132" y1="38609" x2="27132" y2="39568"/>
                                      <a14:backgroundMark x1="27132" y1="37650" x2="27132" y2="37650"/>
                                      <a14:backgroundMark x1="27132" y1="35012" x2="24806" y2="38369"/>
                                      <a14:backgroundMark x1="66408" y1="50120" x2="65375" y2="52758"/>
                                      <a14:backgroundMark x1="66925" y1="49880" x2="66667" y2="50839"/>
                                      <a14:backgroundMark x1="44703" y1="51319" x2="39276" y2="50839"/>
                                      <a14:backgroundMark x1="40052" y1="52038" x2="36434" y2="49161"/>
                                      <a14:backgroundMark x1="36176" y1="53237" x2="32558" y2="54197"/>
                                      <a14:backgroundMark x1="35917" y1="53717" x2="34367" y2="50360"/>
                                      <a14:backgroundMark x1="35659" y1="52278" x2="31266" y2="49400"/>
                                      <a14:backgroundMark x1="35659" y1="50120" x2="31783" y2="50120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6270" t="21870" r="25676" b="49619"/>
                        <a:stretch/>
                      </p:blipFill>
                      <p:spPr bwMode="auto">
                        <a:xfrm rot="5400000" flipH="1">
                          <a:off x="1451704" y="3061002"/>
                          <a:ext cx="605138" cy="28000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1465" name="Picture 16">
                          <a:extLst>
                            <a:ext uri="{FF2B5EF4-FFF2-40B4-BE49-F238E27FC236}">
                              <a16:creationId xmlns:a16="http://schemas.microsoft.com/office/drawing/2014/main" id="{B0F50262-04A8-9CC3-C9BA-2FA88EEBFC6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9">
                          <a:lum bright="70000" contrast="-70000"/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6">
                                  <a14:imgEffect>
                                    <a14:backgroundRemoval t="23022" b="64269" l="24548" r="73902">
                                      <a14:foregroundMark x1="46512" y1="23501" x2="56589" y2="25659"/>
                                      <a14:foregroundMark x1="33850" y1="31894" x2="30491" y2="33094"/>
                                      <a14:foregroundMark x1="29199" y1="34053" x2="27541" y2="35229"/>
                                      <a14:foregroundMark x1="68217" y1="34293" x2="70543" y2="34293"/>
                                      <a14:foregroundMark x1="48837" y1="26619" x2="61240" y2="30935"/>
                                      <a14:foregroundMark x1="61240" y1="29736" x2="71576" y2="31894"/>
                                      <a14:foregroundMark x1="67959" y1="31894" x2="73902" y2="34053"/>
                                      <a14:backgroundMark x1="37468" y1="63070" x2="58915" y2="71223"/>
                                      <a14:backgroundMark x1="43152" y1="62110" x2="63566" y2="62110"/>
                                      <a14:backgroundMark x1="30491" y1="59952" x2="39535" y2="61871"/>
                                      <a14:backgroundMark x1="29199" y1="49161" x2="28165" y2="43885"/>
                                      <a14:backgroundMark x1="27132" y1="38609" x2="27132" y2="39568"/>
                                      <a14:backgroundMark x1="27132" y1="37650" x2="27132" y2="37650"/>
                                      <a14:backgroundMark x1="27132" y1="35012" x2="24806" y2="38369"/>
                                      <a14:backgroundMark x1="66408" y1="50120" x2="65375" y2="52758"/>
                                      <a14:backgroundMark x1="66925" y1="49880" x2="66667" y2="50839"/>
                                      <a14:backgroundMark x1="44703" y1="51319" x2="39276" y2="50839"/>
                                      <a14:backgroundMark x1="40052" y1="52038" x2="36434" y2="49161"/>
                                      <a14:backgroundMark x1="36176" y1="53237" x2="32558" y2="54197"/>
                                      <a14:backgroundMark x1="35917" y1="53717" x2="34367" y2="50360"/>
                                      <a14:backgroundMark x1="35659" y1="52278" x2="31266" y2="49400"/>
                                      <a14:backgroundMark x1="35659" y1="50120" x2="31783" y2="50120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6270" t="21870" r="25676" b="49619"/>
                        <a:stretch/>
                      </p:blipFill>
                      <p:spPr bwMode="auto">
                        <a:xfrm rot="16200000">
                          <a:off x="2141879" y="3061002"/>
                          <a:ext cx="605138" cy="28000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</p:grpSp>
              </p:grpSp>
            </p:grpSp>
            <p:grpSp>
              <p:nvGrpSpPr>
                <p:cNvPr id="1069" name="그룹 1068">
                  <a:extLst>
                    <a:ext uri="{FF2B5EF4-FFF2-40B4-BE49-F238E27FC236}">
                      <a16:creationId xmlns:a16="http://schemas.microsoft.com/office/drawing/2014/main" id="{3CF946AE-E4A1-2CAE-46BA-644EA9509C58}"/>
                    </a:ext>
                  </a:extLst>
                </p:cNvPr>
                <p:cNvGrpSpPr/>
                <p:nvPr/>
              </p:nvGrpSpPr>
              <p:grpSpPr>
                <a:xfrm>
                  <a:off x="8744752" y="3950606"/>
                  <a:ext cx="3111251" cy="1088256"/>
                  <a:chOff x="8744752" y="3950606"/>
                  <a:chExt cx="3111251" cy="1088256"/>
                </a:xfrm>
              </p:grpSpPr>
              <p:grpSp>
                <p:nvGrpSpPr>
                  <p:cNvPr id="1065" name="그룹 1064">
                    <a:extLst>
                      <a:ext uri="{FF2B5EF4-FFF2-40B4-BE49-F238E27FC236}">
                        <a16:creationId xmlns:a16="http://schemas.microsoft.com/office/drawing/2014/main" id="{8CAD12AA-98E4-6033-0D23-63072E7E381A}"/>
                      </a:ext>
                    </a:extLst>
                  </p:cNvPr>
                  <p:cNvGrpSpPr/>
                  <p:nvPr/>
                </p:nvGrpSpPr>
                <p:grpSpPr>
                  <a:xfrm>
                    <a:off x="8744752" y="3950606"/>
                    <a:ext cx="1931721" cy="1088256"/>
                    <a:chOff x="8744752" y="3950606"/>
                    <a:chExt cx="1931721" cy="1088256"/>
                  </a:xfrm>
                </p:grpSpPr>
                <p:pic>
                  <p:nvPicPr>
                    <p:cNvPr id="6" name="그림 5" descr="원, 다채로움, 행성, 바이올렛색이(가) 표시된 사진&#10;&#10;AI가 생성한 콘텐츠는 부정확할 수 있습니다.">
                      <a:extLst>
                        <a:ext uri="{FF2B5EF4-FFF2-40B4-BE49-F238E27FC236}">
                          <a16:creationId xmlns:a16="http://schemas.microsoft.com/office/drawing/2014/main" id="{4ACA0E76-FE22-98E6-CE49-6C7B25339391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r="48663"/>
                    <a:stretch/>
                  </p:blipFill>
                  <p:spPr>
                    <a:xfrm>
                      <a:off x="9044605" y="3950606"/>
                      <a:ext cx="568315" cy="1088256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7" name="그림 6" descr="원, 다채로움, 행성, 바이올렛색이(가) 표시된 사진&#10;&#10;AI가 생성한 콘텐츠는 부정확할 수 있습니다.">
                      <a:extLst>
                        <a:ext uri="{FF2B5EF4-FFF2-40B4-BE49-F238E27FC236}">
                          <a16:creationId xmlns:a16="http://schemas.microsoft.com/office/drawing/2014/main" id="{85427741-1D23-206F-20E5-C66EC2F36DD9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48663"/>
                    <a:stretch/>
                  </p:blipFill>
                  <p:spPr>
                    <a:xfrm>
                      <a:off x="9810188" y="3950606"/>
                      <a:ext cx="568315" cy="1088256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14" name="직사각형 13">
                      <a:extLst>
                        <a:ext uri="{FF2B5EF4-FFF2-40B4-BE49-F238E27FC236}">
                          <a16:creationId xmlns:a16="http://schemas.microsoft.com/office/drawing/2014/main" id="{617B71CA-1050-9CC7-E424-E88F33CC4FF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237239" y="4327799"/>
                      <a:ext cx="334616" cy="334615"/>
                    </a:xfrm>
                    <a:prstGeom prst="rect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 w="12700">
                      <a:solidFill>
                        <a:schemeClr val="tx1"/>
                      </a:solidFill>
                      <a:prstDash val="sysDash"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grpSp>
                  <p:nvGrpSpPr>
                    <p:cNvPr id="1036" name="그룹 1035">
                      <a:extLst>
                        <a:ext uri="{FF2B5EF4-FFF2-40B4-BE49-F238E27FC236}">
                          <a16:creationId xmlns:a16="http://schemas.microsoft.com/office/drawing/2014/main" id="{E4B12486-7542-F3E5-EA39-7D2FC42C060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744752" y="3958749"/>
                      <a:ext cx="814215" cy="440194"/>
                      <a:chOff x="8225269" y="4001152"/>
                      <a:chExt cx="814215" cy="440194"/>
                    </a:xfrm>
                  </p:grpSpPr>
                  <p:sp>
                    <p:nvSpPr>
                      <p:cNvPr id="1038" name="TextBox 1037">
                        <a:extLst>
                          <a:ext uri="{FF2B5EF4-FFF2-40B4-BE49-F238E27FC236}">
                            <a16:creationId xmlns:a16="http://schemas.microsoft.com/office/drawing/2014/main" id="{3DCB539A-62C7-4CE4-DA06-761D8171E091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225269" y="4001152"/>
                        <a:ext cx="414685" cy="2308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rIns="90000" rtlCol="0">
                        <a:spAutoFit/>
                      </a:bodyPr>
                      <a:lstStyle/>
                      <a:p>
                        <a:r>
                          <a:rPr lang="en-US" altLang="ko-KR" sz="900" dirty="0" err="1">
                            <a:solidFill>
                              <a:srgbClr val="D4CFC5"/>
                            </a:solidFill>
                            <a:latin typeface="Pretendard Medium" panose="02000603000000020004" pitchFamily="2" charset="-127"/>
                            <a:ea typeface="Pretendard Medium" panose="02000603000000020004" pitchFamily="2" charset="-127"/>
                            <a:cs typeface="Pretendard Medium" panose="02000603000000020004" pitchFamily="2" charset="-127"/>
                          </a:rPr>
                          <a:t>Slot_L</a:t>
                        </a:r>
                        <a:endParaRPr lang="en-US" altLang="ko-KR" sz="9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endParaRPr>
                      </a:p>
                    </p:txBody>
                  </p:sp>
                  <p:grpSp>
                    <p:nvGrpSpPr>
                      <p:cNvPr id="1040" name="그룹 1039">
                        <a:extLst>
                          <a:ext uri="{FF2B5EF4-FFF2-40B4-BE49-F238E27FC236}">
                            <a16:creationId xmlns:a16="http://schemas.microsoft.com/office/drawing/2014/main" id="{E64DC0F6-1433-AD68-38B7-FDE9826DEF8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639954" y="4116568"/>
                        <a:ext cx="399530" cy="324778"/>
                        <a:chOff x="-319081" y="5548649"/>
                        <a:chExt cx="399530" cy="324778"/>
                      </a:xfrm>
                      <a:effectLst>
                        <a:glow rad="25400">
                          <a:srgbClr val="E9E9EA"/>
                        </a:glow>
                      </a:effectLst>
                    </p:grpSpPr>
                    <p:sp>
                      <p:nvSpPr>
                        <p:cNvPr id="1048" name="타원 1047">
                          <a:extLst>
                            <a:ext uri="{FF2B5EF4-FFF2-40B4-BE49-F238E27FC236}">
                              <a16:creationId xmlns:a16="http://schemas.microsoft.com/office/drawing/2014/main" id="{BDC12B05-E9DB-7164-90EC-6585A6FB5E2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449" y="5801427"/>
                          <a:ext cx="72000" cy="72000"/>
                        </a:xfrm>
                        <a:prstGeom prst="ellipse">
                          <a:avLst/>
                        </a:prstGeom>
                        <a:solidFill>
                          <a:schemeClr val="bg1"/>
                        </a:solidFill>
                        <a:ln w="12700">
                          <a:solidFill>
                            <a:srgbClr val="605550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cxnSp>
                      <p:nvCxnSpPr>
                        <p:cNvPr id="1049" name="연결선: 꺾임 1048">
                          <a:extLst>
                            <a:ext uri="{FF2B5EF4-FFF2-40B4-BE49-F238E27FC236}">
                              <a16:creationId xmlns:a16="http://schemas.microsoft.com/office/drawing/2014/main" id="{88D5DB85-B75C-083E-CDF6-C07755C33F6E}"/>
                            </a:ext>
                          </a:extLst>
                        </p:cNvPr>
                        <p:cNvCxnSpPr>
                          <a:cxnSpLocks/>
                          <a:stCxn id="1048" idx="0"/>
                          <a:endCxn id="1038" idx="3"/>
                        </p:cNvCxnSpPr>
                        <p:nvPr/>
                      </p:nvCxnSpPr>
                      <p:spPr>
                        <a:xfrm rot="16200000" flipV="1">
                          <a:off x="-263705" y="5493273"/>
                          <a:ext cx="252778" cy="363530"/>
                        </a:xfrm>
                        <a:prstGeom prst="bentConnector2">
                          <a:avLst/>
                        </a:prstGeom>
                        <a:ln w="12700">
                          <a:solidFill>
                            <a:srgbClr val="605550"/>
                          </a:solidFill>
                          <a:tailEnd type="triangle"/>
                        </a:ln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</p:grpSp>
                <p:sp>
                  <p:nvSpPr>
                    <p:cNvPr id="15" name="직사각형 14">
                      <a:extLst>
                        <a:ext uri="{FF2B5EF4-FFF2-40B4-BE49-F238E27FC236}">
                          <a16:creationId xmlns:a16="http://schemas.microsoft.com/office/drawing/2014/main" id="{E6FAB985-22A1-AA82-6BD5-ADD2B39174DD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9848288" y="4327427"/>
                      <a:ext cx="334616" cy="334615"/>
                    </a:xfrm>
                    <a:prstGeom prst="rect">
                      <a:avLst/>
                    </a:prstGeom>
                    <a:solidFill>
                      <a:schemeClr val="bg1">
                        <a:lumMod val="85000"/>
                        <a:alpha val="95000"/>
                      </a:schemeClr>
                    </a:solidFill>
                    <a:ln w="12700">
                      <a:solidFill>
                        <a:schemeClr val="tx1"/>
                      </a:solidFill>
                      <a:prstDash val="sysDash"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grpSp>
                  <p:nvGrpSpPr>
                    <p:cNvPr id="1035" name="그룹 1034">
                      <a:extLst>
                        <a:ext uri="{FF2B5EF4-FFF2-40B4-BE49-F238E27FC236}">
                          <a16:creationId xmlns:a16="http://schemas.microsoft.com/office/drawing/2014/main" id="{8B29B802-00F6-7019-82C6-EC38DF2FDD5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862258" y="3958749"/>
                      <a:ext cx="814215" cy="440194"/>
                      <a:chOff x="9575034" y="4001152"/>
                      <a:chExt cx="814215" cy="440194"/>
                    </a:xfrm>
                  </p:grpSpPr>
                  <p:sp>
                    <p:nvSpPr>
                      <p:cNvPr id="1050" name="TextBox 1049">
                        <a:extLst>
                          <a:ext uri="{FF2B5EF4-FFF2-40B4-BE49-F238E27FC236}">
                            <a16:creationId xmlns:a16="http://schemas.microsoft.com/office/drawing/2014/main" id="{5DFB34EC-55D1-36D2-73F5-7CF890AC1FEC}"/>
                          </a:ext>
                        </a:extLst>
                      </p:cNvPr>
                      <p:cNvSpPr txBox="1"/>
                      <p:nvPr/>
                    </p:nvSpPr>
                    <p:spPr>
                      <a:xfrm flipH="1">
                        <a:off x="9974564" y="4001152"/>
                        <a:ext cx="414685" cy="2308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90000" rIns="0" rtlCol="0">
                        <a:spAutoFit/>
                      </a:bodyPr>
                      <a:lstStyle/>
                      <a:p>
                        <a:r>
                          <a:rPr lang="en-US" altLang="ko-KR" sz="900" dirty="0" err="1">
                            <a:solidFill>
                              <a:srgbClr val="D4CFC5"/>
                            </a:solidFill>
                            <a:latin typeface="Pretendard Medium" panose="02000603000000020004" pitchFamily="2" charset="-127"/>
                            <a:ea typeface="Pretendard Medium" panose="02000603000000020004" pitchFamily="2" charset="-127"/>
                            <a:cs typeface="Pretendard Medium" panose="02000603000000020004" pitchFamily="2" charset="-127"/>
                          </a:rPr>
                          <a:t>Slot_R</a:t>
                        </a:r>
                        <a:endParaRPr lang="en-US" altLang="ko-KR" sz="9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endParaRPr>
                      </a:p>
                    </p:txBody>
                  </p:sp>
                  <p:grpSp>
                    <p:nvGrpSpPr>
                      <p:cNvPr id="1054" name="그룹 1053">
                        <a:extLst>
                          <a:ext uri="{FF2B5EF4-FFF2-40B4-BE49-F238E27FC236}">
                            <a16:creationId xmlns:a16="http://schemas.microsoft.com/office/drawing/2014/main" id="{12BAAD0C-CAEE-53B3-7706-5D99C216E6EA}"/>
                          </a:ext>
                        </a:extLst>
                      </p:cNvPr>
                      <p:cNvGrpSpPr/>
                      <p:nvPr/>
                    </p:nvGrpSpPr>
                    <p:grpSpPr>
                      <a:xfrm flipH="1">
                        <a:off x="9575034" y="4116568"/>
                        <a:ext cx="399530" cy="324778"/>
                        <a:chOff x="-319081" y="5548649"/>
                        <a:chExt cx="399530" cy="324778"/>
                      </a:xfrm>
                      <a:effectLst>
                        <a:glow rad="25400">
                          <a:srgbClr val="E9E9EA"/>
                        </a:glow>
                      </a:effectLst>
                    </p:grpSpPr>
                    <p:sp>
                      <p:nvSpPr>
                        <p:cNvPr id="1056" name="타원 1055">
                          <a:extLst>
                            <a:ext uri="{FF2B5EF4-FFF2-40B4-BE49-F238E27FC236}">
                              <a16:creationId xmlns:a16="http://schemas.microsoft.com/office/drawing/2014/main" id="{329528F6-1801-D3DE-BDD5-DE1414D4A57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449" y="5801427"/>
                          <a:ext cx="72000" cy="72000"/>
                        </a:xfrm>
                        <a:prstGeom prst="ellipse">
                          <a:avLst/>
                        </a:prstGeom>
                        <a:solidFill>
                          <a:schemeClr val="bg1"/>
                        </a:solidFill>
                        <a:ln w="12700">
                          <a:solidFill>
                            <a:srgbClr val="605550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cxnSp>
                      <p:nvCxnSpPr>
                        <p:cNvPr id="1060" name="연결선: 꺾임 1059">
                          <a:extLst>
                            <a:ext uri="{FF2B5EF4-FFF2-40B4-BE49-F238E27FC236}">
                              <a16:creationId xmlns:a16="http://schemas.microsoft.com/office/drawing/2014/main" id="{EF388744-8AA9-2050-EBF4-F6FBCA595206}"/>
                            </a:ext>
                          </a:extLst>
                        </p:cNvPr>
                        <p:cNvCxnSpPr>
                          <a:cxnSpLocks/>
                          <a:stCxn id="1056" idx="0"/>
                          <a:endCxn id="1050" idx="3"/>
                        </p:cNvCxnSpPr>
                        <p:nvPr/>
                      </p:nvCxnSpPr>
                      <p:spPr>
                        <a:xfrm rot="16200000" flipV="1">
                          <a:off x="-263705" y="5493273"/>
                          <a:ext cx="252778" cy="363530"/>
                        </a:xfrm>
                        <a:prstGeom prst="bentConnector2">
                          <a:avLst/>
                        </a:prstGeom>
                        <a:ln w="12700">
                          <a:solidFill>
                            <a:srgbClr val="605550"/>
                          </a:solidFill>
                          <a:tailEnd type="triangle"/>
                        </a:ln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</p:grpSp>
              </p:grpSp>
              <p:grpSp>
                <p:nvGrpSpPr>
                  <p:cNvPr id="1055" name="그룹 1054">
                    <a:extLst>
                      <a:ext uri="{FF2B5EF4-FFF2-40B4-BE49-F238E27FC236}">
                        <a16:creationId xmlns:a16="http://schemas.microsoft.com/office/drawing/2014/main" id="{46598DCA-FA5D-B1EA-43A3-213E40BAE798}"/>
                      </a:ext>
                    </a:extLst>
                  </p:cNvPr>
                  <p:cNvGrpSpPr/>
                  <p:nvPr/>
                </p:nvGrpSpPr>
                <p:grpSpPr>
                  <a:xfrm>
                    <a:off x="10746636" y="3950606"/>
                    <a:ext cx="1109367" cy="1088256"/>
                    <a:chOff x="11510928" y="3950606"/>
                    <a:chExt cx="1109367" cy="1088256"/>
                  </a:xfrm>
                </p:grpSpPr>
                <p:grpSp>
                  <p:nvGrpSpPr>
                    <p:cNvPr id="1053" name="그룹 1052">
                      <a:extLst>
                        <a:ext uri="{FF2B5EF4-FFF2-40B4-BE49-F238E27FC236}">
                          <a16:creationId xmlns:a16="http://schemas.microsoft.com/office/drawing/2014/main" id="{9583A3D7-8B71-C80D-1DAC-8A7F838B4E5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1510928" y="3950606"/>
                      <a:ext cx="568315" cy="1088256"/>
                      <a:chOff x="11510928" y="3950606"/>
                      <a:chExt cx="568315" cy="1088256"/>
                    </a:xfrm>
                  </p:grpSpPr>
                  <p:pic>
                    <p:nvPicPr>
                      <p:cNvPr id="1030" name="그림 1029" descr="원, 다채로움, 행성, 바이올렛색이(가) 표시된 사진&#10;&#10;AI가 생성한 콘텐츠는 부정확할 수 있습니다.">
                        <a:extLst>
                          <a:ext uri="{FF2B5EF4-FFF2-40B4-BE49-F238E27FC236}">
                            <a16:creationId xmlns:a16="http://schemas.microsoft.com/office/drawing/2014/main" id="{8A0ACE05-DD86-ABB5-E4D0-CB8F44185193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r="48663"/>
                      <a:stretch/>
                    </p:blipFill>
                    <p:spPr>
                      <a:xfrm>
                        <a:off x="11510928" y="3950606"/>
                        <a:ext cx="568315" cy="1088256"/>
                      </a:xfrm>
                      <a:prstGeom prst="rect">
                        <a:avLst/>
                      </a:prstGeom>
                    </p:spPr>
                  </p:pic>
                  <p:grpSp>
                    <p:nvGrpSpPr>
                      <p:cNvPr id="1037" name="그룹 1036">
                        <a:extLst>
                          <a:ext uri="{FF2B5EF4-FFF2-40B4-BE49-F238E27FC236}">
                            <a16:creationId xmlns:a16="http://schemas.microsoft.com/office/drawing/2014/main" id="{385B84F1-A9B0-1DBF-5E9E-EC3AE66100A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1753546" y="4334718"/>
                        <a:ext cx="234648" cy="320776"/>
                        <a:chOff x="452475" y="2783773"/>
                        <a:chExt cx="618971" cy="846171"/>
                      </a:xfrm>
                      <a:effectLst>
                        <a:glow rad="25400">
                          <a:schemeClr val="accent1"/>
                        </a:glow>
                      </a:effectLst>
                    </p:grpSpPr>
                    <p:grpSp>
                      <p:nvGrpSpPr>
                        <p:cNvPr id="1039" name="그룹 1038">
                          <a:extLst>
                            <a:ext uri="{FF2B5EF4-FFF2-40B4-BE49-F238E27FC236}">
                              <a16:creationId xmlns:a16="http://schemas.microsoft.com/office/drawing/2014/main" id="{8D946F3F-DC05-A0D8-1CFA-AB3413516742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452475" y="2783773"/>
                          <a:ext cx="618971" cy="846171"/>
                          <a:chOff x="297325" y="3024775"/>
                          <a:chExt cx="618971" cy="846171"/>
                        </a:xfrm>
                      </p:grpSpPr>
                      <p:pic>
                        <p:nvPicPr>
                          <p:cNvPr id="1044" name="Picture 16">
                            <a:extLst>
                              <a:ext uri="{FF2B5EF4-FFF2-40B4-BE49-F238E27FC236}">
                                <a16:creationId xmlns:a16="http://schemas.microsoft.com/office/drawing/2014/main" id="{18CF5F0F-408F-CA8D-F906-53898BABCE13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 rotWithShape="1">
                          <a:blip r:embed="rId5">
                            <a:lum bright="70000" contrast="-70000"/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6">
                                    <a14:imgEffect>
                                      <a14:backgroundRemoval t="23022" b="64269" l="24548" r="73902">
                                        <a14:foregroundMark x1="46512" y1="23501" x2="56589" y2="25659"/>
                                        <a14:foregroundMark x1="33850" y1="31894" x2="30491" y2="33094"/>
                                        <a14:foregroundMark x1="29199" y1="34053" x2="27541" y2="35229"/>
                                        <a14:foregroundMark x1="68217" y1="34293" x2="70543" y2="34293"/>
                                        <a14:foregroundMark x1="48837" y1="26619" x2="61240" y2="30935"/>
                                        <a14:foregroundMark x1="61240" y1="29736" x2="71576" y2="31894"/>
                                        <a14:foregroundMark x1="67959" y1="31894" x2="73902" y2="34053"/>
                                        <a14:backgroundMark x1="37468" y1="63070" x2="58915" y2="71223"/>
                                        <a14:backgroundMark x1="43152" y1="62110" x2="63566" y2="62110"/>
                                        <a14:backgroundMark x1="30491" y1="59952" x2="39535" y2="61871"/>
                                        <a14:backgroundMark x1="29199" y1="49161" x2="28165" y2="43885"/>
                                        <a14:backgroundMark x1="27132" y1="38609" x2="27132" y2="39568"/>
                                        <a14:backgroundMark x1="27132" y1="37650" x2="27132" y2="37650"/>
                                        <a14:backgroundMark x1="27132" y1="35012" x2="24806" y2="38369"/>
                                      </a14:backgroundRemoval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26270" t="21870" r="25676" b="30106"/>
                          <a:stretch/>
                        </p:blipFill>
                        <p:spPr bwMode="auto">
                          <a:xfrm rot="10800000">
                            <a:off x="297325" y="3399300"/>
                            <a:ext cx="618971" cy="471646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045" name="Picture 16">
                            <a:extLst>
                              <a:ext uri="{FF2B5EF4-FFF2-40B4-BE49-F238E27FC236}">
                                <a16:creationId xmlns:a16="http://schemas.microsoft.com/office/drawing/2014/main" id="{04768360-4775-B18E-9CC8-8FF5F6911CE7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 rotWithShape="1">
                          <a:blip r:embed="rId7">
                            <a:lum bright="70000" contrast="-70000"/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6">
                                    <a14:imgEffect>
                                      <a14:backgroundRemoval t="23022" b="64269" l="27649" r="71835">
                                        <a14:foregroundMark x1="43669" y1="28058" x2="72093" y2="29017"/>
                                        <a14:foregroundMark x1="47287" y1="24700" x2="53488" y2="23501"/>
                                        <a14:foregroundMark x1="53230" y1="25420" x2="63307" y2="28058"/>
                                        <a14:foregroundMark x1="31266" y1="32134" x2="30715" y2="35286"/>
                                        <a14:foregroundMark x1="29199" y1="32134" x2="30048" y2="34160"/>
                                        <a14:foregroundMark x1="27649" y1="33813" x2="27649" y2="34969"/>
                                        <a14:foregroundMark x1="63566" y1="55875" x2="63566" y2="55875"/>
                                        <a14:foregroundMark x1="64341" y1="55396" x2="64109" y2="56041"/>
                                        <a14:backgroundMark x1="34367" y1="59712" x2="29716" y2="56115"/>
                                        <a14:backgroundMark x1="32041" y1="52998" x2="30233" y2="53237"/>
                                        <a14:backgroundMark x1="30491" y1="47482" x2="31783" y2="54916"/>
                                        <a14:backgroundMark x1="26098" y1="35492" x2="33075" y2="52518"/>
                                        <a14:backgroundMark x1="25840" y1="41247" x2="36434" y2="60671"/>
                                        <a14:backgroundMark x1="31008" y1="57794" x2="40310" y2="62830"/>
                                        <a14:backgroundMark x1="35917" y1="59233" x2="51421" y2="64269"/>
                                        <a14:backgroundMark x1="33592" y1="59233" x2="44444" y2="59952"/>
                                        <a14:backgroundMark x1="34625" y1="59952" x2="61240" y2="63549"/>
                                        <a14:backgroundMark x1="54264" y1="58993" x2="70801" y2="68345"/>
                                        <a14:backgroundMark x1="58140" y1="58993" x2="74677" y2="60911"/>
                                        <a14:backgroundMark x1="63307" y1="59952" x2="73902" y2="51559"/>
                                        <a14:backgroundMark x1="60724" y1="62590" x2="71059" y2="54436"/>
                                        <a14:backgroundMark x1="62791" y1="60911" x2="70026" y2="54436"/>
                                        <a14:backgroundMark x1="66925" y1="55875" x2="70026" y2="43165"/>
                                      </a14:backgroundRemoval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26270" t="21870" r="25676" b="30106"/>
                          <a:stretch/>
                        </p:blipFill>
                        <p:spPr bwMode="auto">
                          <a:xfrm flipH="1">
                            <a:off x="297325" y="3024775"/>
                            <a:ext cx="618971" cy="471646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grpSp>
                      <p:nvGrpSpPr>
                        <p:cNvPr id="1041" name="그룹 1040">
                          <a:extLst>
                            <a:ext uri="{FF2B5EF4-FFF2-40B4-BE49-F238E27FC236}">
                              <a16:creationId xmlns:a16="http://schemas.microsoft.com/office/drawing/2014/main" id="{1E5E5ADF-A909-67EE-C4D6-1225DA502BA0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502524" y="2939526"/>
                          <a:ext cx="518872" cy="534666"/>
                          <a:chOff x="497921" y="2939526"/>
                          <a:chExt cx="518872" cy="534666"/>
                        </a:xfrm>
                      </p:grpSpPr>
                      <p:pic>
                        <p:nvPicPr>
                          <p:cNvPr id="1042" name="Picture 16">
                            <a:extLst>
                              <a:ext uri="{FF2B5EF4-FFF2-40B4-BE49-F238E27FC236}">
                                <a16:creationId xmlns:a16="http://schemas.microsoft.com/office/drawing/2014/main" id="{458E5B45-D784-1D34-D86A-AEAC3C76980C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 rotWithShape="1">
                          <a:blip r:embed="rId8">
                            <a:lum bright="70000" contrast="-70000"/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6">
                                    <a14:imgEffect>
                                      <a14:backgroundRemoval t="23022" b="68345" l="22481" r="73902">
                                        <a14:foregroundMark x1="39276" y1="68106" x2="55556" y2="64029"/>
                                        <a14:foregroundMark x1="32817" y1="60192" x2="48837" y2="64988"/>
                                        <a14:foregroundMark x1="35659" y1="63789" x2="56848" y2="68585"/>
                                        <a14:foregroundMark x1="49612" y1="62590" x2="67183" y2="63309"/>
                                        <a14:foregroundMark x1="30749" y1="48441" x2="28005" y2="43165"/>
                                        <a14:foregroundMark x1="27709" y1="43165" x2="28165" y2="46763"/>
                                        <a14:foregroundMark x1="22481" y1="32374" x2="24481" y2="34821"/>
                                        <a14:foregroundMark x1="28188" y1="43165" x2="29974" y2="55875"/>
                                        <a14:backgroundMark x1="55702" y1="70001" x2="58915" y2="71223"/>
                                        <a14:backgroundMark x1="30491" y1="59952" x2="32633" y2="60406"/>
                                        <a14:backgroundMark x1="29974" y1="30456" x2="29974" y2="43165"/>
                                        <a14:backgroundMark x1="29457" y1="32134" x2="45478" y2="31415"/>
                                        <a14:backgroundMark x1="35659" y1="27818" x2="65375" y2="26619"/>
                                        <a14:backgroundMark x1="54005" y1="28297" x2="71835" y2="29736"/>
                                        <a14:backgroundMark x1="61499" y1="31415" x2="72351" y2="32374"/>
                                        <a14:backgroundMark x1="71318" y1="34532" x2="71835" y2="34053"/>
                                        <a14:backgroundMark x1="71318" y1="36211" x2="72868" y2="33094"/>
                                        <a14:backgroundMark x1="70801" y1="34053" x2="75194" y2="32134"/>
                                        <a14:backgroundMark x1="56589" y1="8153" x2="56589" y2="8153"/>
                                        <a14:backgroundMark x1="98966" y1="33573" x2="98966" y2="33573"/>
                                      </a14:backgroundRemoval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26270" t="35650" r="25676" b="30106"/>
                          <a:stretch/>
                        </p:blipFill>
                        <p:spPr bwMode="auto">
                          <a:xfrm rot="5400000" flipH="1">
                            <a:off x="544191" y="3001589"/>
                            <a:ext cx="534666" cy="410539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043" name="Picture 16">
                            <a:extLst>
                              <a:ext uri="{FF2B5EF4-FFF2-40B4-BE49-F238E27FC236}">
                                <a16:creationId xmlns:a16="http://schemas.microsoft.com/office/drawing/2014/main" id="{065157AA-65B8-CBE2-BBCF-A4EDD2FAEE45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 rotWithShape="1">
                          <a:blip r:embed="rId8">
                            <a:lum bright="70000" contrast="-70000"/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6">
                                    <a14:imgEffect>
                                      <a14:backgroundRemoval t="23022" b="68345" l="22481" r="73902">
                                        <a14:foregroundMark x1="39276" y1="68106" x2="55556" y2="64029"/>
                                        <a14:foregroundMark x1="32817" y1="60192" x2="48837" y2="64988"/>
                                        <a14:foregroundMark x1="35659" y1="63789" x2="56848" y2="68585"/>
                                        <a14:foregroundMark x1="49612" y1="62590" x2="67183" y2="63309"/>
                                        <a14:foregroundMark x1="30749" y1="48441" x2="28005" y2="43165"/>
                                        <a14:foregroundMark x1="27709" y1="43165" x2="28165" y2="46763"/>
                                        <a14:foregroundMark x1="22481" y1="32374" x2="24481" y2="34821"/>
                                        <a14:foregroundMark x1="28188" y1="43165" x2="29974" y2="55875"/>
                                        <a14:backgroundMark x1="55702" y1="70001" x2="58915" y2="71223"/>
                                        <a14:backgroundMark x1="30491" y1="59952" x2="32633" y2="60406"/>
                                        <a14:backgroundMark x1="29974" y1="30456" x2="29974" y2="43165"/>
                                        <a14:backgroundMark x1="29457" y1="32134" x2="45478" y2="31415"/>
                                        <a14:backgroundMark x1="35659" y1="27818" x2="65375" y2="26619"/>
                                        <a14:backgroundMark x1="54005" y1="28297" x2="71835" y2="29736"/>
                                        <a14:backgroundMark x1="61499" y1="31415" x2="72351" y2="32374"/>
                                        <a14:backgroundMark x1="71318" y1="34532" x2="71835" y2="34053"/>
                                        <a14:backgroundMark x1="71318" y1="36211" x2="72868" y2="33094"/>
                                        <a14:backgroundMark x1="70801" y1="34053" x2="75194" y2="32134"/>
                                        <a14:backgroundMark x1="56589" y1="8153" x2="56589" y2="8153"/>
                                        <a14:backgroundMark x1="98966" y1="33573" x2="98966" y2="33573"/>
                                      </a14:backgroundRemoval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26270" t="35650" r="25676" b="30106"/>
                          <a:stretch/>
                        </p:blipFill>
                        <p:spPr bwMode="auto">
                          <a:xfrm rot="16200000">
                            <a:off x="435858" y="3001589"/>
                            <a:ext cx="534666" cy="410539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</p:grpSp>
                </p:grpSp>
                <p:grpSp>
                  <p:nvGrpSpPr>
                    <p:cNvPr id="1052" name="그룹 1051">
                      <a:extLst>
                        <a:ext uri="{FF2B5EF4-FFF2-40B4-BE49-F238E27FC236}">
                          <a16:creationId xmlns:a16="http://schemas.microsoft.com/office/drawing/2014/main" id="{BC323D70-D995-2C9C-2C6B-097560E4980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2051980" y="3950606"/>
                      <a:ext cx="568315" cy="1088256"/>
                      <a:chOff x="12276511" y="3950606"/>
                      <a:chExt cx="568315" cy="1088256"/>
                    </a:xfrm>
                  </p:grpSpPr>
                  <p:pic>
                    <p:nvPicPr>
                      <p:cNvPr id="1031" name="그림 1030" descr="원, 다채로움, 행성, 바이올렛색이(가) 표시된 사진&#10;&#10;AI가 생성한 콘텐츠는 부정확할 수 있습니다.">
                        <a:extLst>
                          <a:ext uri="{FF2B5EF4-FFF2-40B4-BE49-F238E27FC236}">
                            <a16:creationId xmlns:a16="http://schemas.microsoft.com/office/drawing/2014/main" id="{8B029D37-6F2F-913D-1BA5-EDB680A5E47F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48663"/>
                      <a:stretch/>
                    </p:blipFill>
                    <p:spPr>
                      <a:xfrm>
                        <a:off x="12276511" y="3950606"/>
                        <a:ext cx="568315" cy="1088256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1051" name="그림 1050" descr="상징, 그래픽, 폰트, 클립아트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0AED2832-4047-574D-F0A3-C389D2DD7593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0">
                        <a:clrChange>
                          <a:clrFrom>
                            <a:srgbClr val="212227"/>
                          </a:clrFrom>
                          <a:clrTo>
                            <a:srgbClr val="212227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12323324" y="4380115"/>
                        <a:ext cx="317191" cy="229238"/>
                      </a:xfrm>
                      <a:prstGeom prst="rect">
                        <a:avLst/>
                      </a:prstGeom>
                      <a:effectLst>
                        <a:glow rad="25400">
                          <a:schemeClr val="accent3"/>
                        </a:glow>
                      </a:effectLst>
                    </p:spPr>
                  </p:pic>
                </p:grpSp>
              </p:grpSp>
            </p:grpSp>
          </p:grpSp>
        </p:grpSp>
      </p:grpSp>
      <p:grpSp>
        <p:nvGrpSpPr>
          <p:cNvPr id="1079" name="그룹 1078">
            <a:extLst>
              <a:ext uri="{FF2B5EF4-FFF2-40B4-BE49-F238E27FC236}">
                <a16:creationId xmlns:a16="http://schemas.microsoft.com/office/drawing/2014/main" id="{D5E5D894-01A7-A89B-7033-16B917F5D93C}"/>
              </a:ext>
            </a:extLst>
          </p:cNvPr>
          <p:cNvGrpSpPr/>
          <p:nvPr/>
        </p:nvGrpSpPr>
        <p:grpSpPr>
          <a:xfrm>
            <a:off x="6502849" y="3161606"/>
            <a:ext cx="5462139" cy="231923"/>
            <a:chOff x="6502849" y="3161606"/>
            <a:chExt cx="5462139" cy="231923"/>
          </a:xfrm>
        </p:grpSpPr>
        <p:sp>
          <p:nvSpPr>
            <p:cNvPr id="1372" name="TextBox 1371">
              <a:extLst>
                <a:ext uri="{FF2B5EF4-FFF2-40B4-BE49-F238E27FC236}">
                  <a16:creationId xmlns:a16="http://schemas.microsoft.com/office/drawing/2014/main" id="{480978BE-B3CA-8278-4071-70A68810B770}"/>
                </a:ext>
              </a:extLst>
            </p:cNvPr>
            <p:cNvSpPr txBox="1"/>
            <p:nvPr/>
          </p:nvSpPr>
          <p:spPr>
            <a:xfrm>
              <a:off x="7072691" y="3169845"/>
              <a:ext cx="3283619" cy="215444"/>
            </a:xfrm>
            <a:prstGeom prst="rect">
              <a:avLst/>
            </a:prstGeom>
            <a:noFill/>
          </p:spPr>
          <p:txBody>
            <a:bodyPr wrap="none" lIns="144000" rIns="144000" rtlCol="0">
              <a:spAutoFit/>
            </a:bodyPr>
            <a:lstStyle/>
            <a:p>
              <a:r>
                <a:rPr lang="en-US" altLang="ko-KR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Slot_M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의 </a:t>
              </a:r>
              <a:r>
                <a:rPr lang="en-US" altLang="ko-KR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ZOrder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값을 </a:t>
              </a:r>
              <a:r>
                <a:rPr lang="en-US" altLang="ko-KR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Slot_L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/</a:t>
              </a:r>
              <a:r>
                <a:rPr lang="en-US" altLang="ko-KR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Slot_R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의 </a:t>
              </a:r>
              <a:r>
                <a:rPr lang="en-US" altLang="ko-KR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ZOrder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값보다 높게 설정합니다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  <p:cxnSp>
          <p:nvCxnSpPr>
            <p:cNvPr id="1373" name="직선 연결선 1372">
              <a:extLst>
                <a:ext uri="{FF2B5EF4-FFF2-40B4-BE49-F238E27FC236}">
                  <a16:creationId xmlns:a16="http://schemas.microsoft.com/office/drawing/2014/main" id="{53764166-120E-458E-074A-7FE9E934F483}"/>
                </a:ext>
              </a:extLst>
            </p:cNvPr>
            <p:cNvCxnSpPr>
              <a:cxnSpLocks/>
              <a:stCxn id="1377" idx="2"/>
            </p:cNvCxnSpPr>
            <p:nvPr/>
          </p:nvCxnSpPr>
          <p:spPr>
            <a:xfrm>
              <a:off x="6787951" y="3393529"/>
              <a:ext cx="5177037" cy="0"/>
            </a:xfrm>
            <a:prstGeom prst="line">
              <a:avLst/>
            </a:prstGeom>
            <a:ln w="12700">
              <a:solidFill>
                <a:srgbClr val="D4CFC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77" name="직사각형 1376">
              <a:extLst>
                <a:ext uri="{FF2B5EF4-FFF2-40B4-BE49-F238E27FC236}">
                  <a16:creationId xmlns:a16="http://schemas.microsoft.com/office/drawing/2014/main" id="{6AEBD7A3-7239-8754-8C80-7061465A6E16}"/>
                </a:ext>
              </a:extLst>
            </p:cNvPr>
            <p:cNvSpPr>
              <a:spLocks/>
            </p:cNvSpPr>
            <p:nvPr/>
          </p:nvSpPr>
          <p:spPr>
            <a:xfrm>
              <a:off x="6502849" y="3161606"/>
              <a:ext cx="570203" cy="231923"/>
            </a:xfrm>
            <a:prstGeom prst="rect">
              <a:avLst/>
            </a:prstGeom>
            <a:solidFill>
              <a:srgbClr val="605550"/>
            </a:solidFill>
            <a:ln w="12700">
              <a:solidFill>
                <a:srgbClr val="D4CFC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46800" rIns="72000" rtlCol="0" anchor="ctr">
              <a:spAutoFit/>
            </a:bodyPr>
            <a:lstStyle/>
            <a:p>
              <a:r>
                <a:rPr lang="ko-KR" altLang="en-US" sz="900" dirty="0">
                  <a:solidFill>
                    <a:srgbClr val="EDEBE7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슬롯 위치</a:t>
              </a:r>
              <a:endParaRPr lang="ko-KR" altLang="en-US" sz="900" dirty="0">
                <a:solidFill>
                  <a:srgbClr val="EDEBE7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9A56900A-5EC4-AC90-54DF-966A65C6EFF3}"/>
              </a:ext>
            </a:extLst>
          </p:cNvPr>
          <p:cNvGrpSpPr/>
          <p:nvPr/>
        </p:nvGrpSpPr>
        <p:grpSpPr>
          <a:xfrm>
            <a:off x="207741" y="2423195"/>
            <a:ext cx="605936" cy="915458"/>
            <a:chOff x="207741" y="2423195"/>
            <a:chExt cx="605936" cy="915458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97886E9-B123-4EEE-580C-101A7562A5BC}"/>
                </a:ext>
              </a:extLst>
            </p:cNvPr>
            <p:cNvSpPr txBox="1"/>
            <p:nvPr userDrawn="1"/>
          </p:nvSpPr>
          <p:spPr>
            <a:xfrm>
              <a:off x="207741" y="2423195"/>
              <a:ext cx="506549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3511C99-4F6B-A693-85E3-945E26B709DD}"/>
                </a:ext>
              </a:extLst>
            </p:cNvPr>
            <p:cNvSpPr txBox="1"/>
            <p:nvPr userDrawn="1"/>
          </p:nvSpPr>
          <p:spPr>
            <a:xfrm>
              <a:off x="207742" y="2765508"/>
              <a:ext cx="60593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게이지</a:t>
              </a:r>
              <a:endPara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DADAA4A-42D7-E0BA-C3AD-4ECCB90605DC}"/>
                </a:ext>
              </a:extLst>
            </p:cNvPr>
            <p:cNvSpPr txBox="1"/>
            <p:nvPr userDrawn="1"/>
          </p:nvSpPr>
          <p:spPr>
            <a:xfrm>
              <a:off x="207742" y="3107821"/>
              <a:ext cx="47769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077576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26152C-7849-955B-2CF4-9F34D65713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A8AD573A-371F-1E5F-F87C-8EC6C9EC0E03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0A53A358-F5F0-40A2-F80A-A33BEBD078D0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0F5128C-E93D-50EA-C4DD-8AA6F90A472F}"/>
                </a:ext>
              </a:extLst>
            </p:cNvPr>
            <p:cNvSpPr txBox="1"/>
            <p:nvPr/>
          </p:nvSpPr>
          <p:spPr>
            <a:xfrm>
              <a:off x="1637797" y="708257"/>
              <a:ext cx="981628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 스킬</a:t>
              </a:r>
            </a:p>
          </p:txBody>
        </p:sp>
      </p:grpSp>
      <p:sp>
        <p:nvSpPr>
          <p:cNvPr id="123" name="TextBox 122">
            <a:extLst>
              <a:ext uri="{FF2B5EF4-FFF2-40B4-BE49-F238E27FC236}">
                <a16:creationId xmlns:a16="http://schemas.microsoft.com/office/drawing/2014/main" id="{34116BDA-1132-C1EB-3C46-169243D8B625}"/>
              </a:ext>
            </a:extLst>
          </p:cNvPr>
          <p:cNvSpPr txBox="1"/>
          <p:nvPr/>
        </p:nvSpPr>
        <p:spPr>
          <a:xfrm>
            <a:off x="1450975" y="677666"/>
            <a:ext cx="65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36819101-88C9-EFB6-32A7-54966B25ED55}"/>
              </a:ext>
            </a:extLst>
          </p:cNvPr>
          <p:cNvGrpSpPr/>
          <p:nvPr/>
        </p:nvGrpSpPr>
        <p:grpSpPr>
          <a:xfrm>
            <a:off x="1426539" y="493926"/>
            <a:ext cx="10765461" cy="347997"/>
            <a:chOff x="1426539" y="493926"/>
            <a:chExt cx="10765461" cy="347997"/>
          </a:xfrm>
        </p:grpSpPr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8FA9BE71-8F9F-C904-493A-817E94C34434}"/>
                </a:ext>
              </a:extLst>
            </p:cNvPr>
            <p:cNvGrpSpPr/>
            <p:nvPr/>
          </p:nvGrpSpPr>
          <p:grpSpPr>
            <a:xfrm>
              <a:off x="1426539" y="493926"/>
              <a:ext cx="274009" cy="224886"/>
              <a:chOff x="1464657" y="493925"/>
              <a:chExt cx="274009" cy="224886"/>
            </a:xfrm>
          </p:grpSpPr>
          <p:sp>
            <p:nvSpPr>
              <p:cNvPr id="80" name="타원 79">
                <a:extLst>
                  <a:ext uri="{FF2B5EF4-FFF2-40B4-BE49-F238E27FC236}">
                    <a16:creationId xmlns:a16="http://schemas.microsoft.com/office/drawing/2014/main" id="{684604D7-C19B-CFB0-088B-00F1F314033D}"/>
                  </a:ext>
                </a:extLst>
              </p:cNvPr>
              <p:cNvSpPr/>
              <p:nvPr/>
            </p:nvSpPr>
            <p:spPr>
              <a:xfrm>
                <a:off x="1464657" y="493925"/>
                <a:ext cx="72000" cy="72000"/>
              </a:xfrm>
              <a:prstGeom prst="ellipse">
                <a:avLst/>
              </a:prstGeom>
              <a:solidFill>
                <a:srgbClr val="212227"/>
              </a:solidFill>
              <a:ln w="19050">
                <a:solidFill>
                  <a:srgbClr val="E5D49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81" name="연결선: 꺾임 80">
                <a:extLst>
                  <a:ext uri="{FF2B5EF4-FFF2-40B4-BE49-F238E27FC236}">
                    <a16:creationId xmlns:a16="http://schemas.microsoft.com/office/drawing/2014/main" id="{78A94797-3D98-2321-D81D-48F25A21BD9D}"/>
                  </a:ext>
                </a:extLst>
              </p:cNvPr>
              <p:cNvCxnSpPr>
                <a:cxnSpLocks/>
                <a:stCxn id="80" idx="4"/>
                <a:endCxn id="79" idx="1"/>
              </p:cNvCxnSpPr>
              <p:nvPr/>
            </p:nvCxnSpPr>
            <p:spPr>
              <a:xfrm rot="16200000" flipH="1">
                <a:off x="1543218" y="523363"/>
                <a:ext cx="152887" cy="238009"/>
              </a:xfrm>
              <a:prstGeom prst="bentConnector2">
                <a:avLst/>
              </a:prstGeom>
              <a:ln w="19050">
                <a:solidFill>
                  <a:srgbClr val="E5D499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2338BD58-A7AC-58FC-0EBE-28F1E1D7C851}"/>
                </a:ext>
              </a:extLst>
            </p:cNvPr>
            <p:cNvGrpSpPr/>
            <p:nvPr/>
          </p:nvGrpSpPr>
          <p:grpSpPr>
            <a:xfrm>
              <a:off x="1700548" y="595702"/>
              <a:ext cx="10491452" cy="246221"/>
              <a:chOff x="1700548" y="595702"/>
              <a:chExt cx="10491452" cy="246221"/>
            </a:xfrm>
          </p:grpSpPr>
          <p:sp>
            <p:nvSpPr>
              <p:cNvPr id="76" name="직사각형 75">
                <a:extLst>
                  <a:ext uri="{FF2B5EF4-FFF2-40B4-BE49-F238E27FC236}">
                    <a16:creationId xmlns:a16="http://schemas.microsoft.com/office/drawing/2014/main" id="{AC690EA4-5F11-5CAF-C98B-2CBBD922C1C7}"/>
                  </a:ext>
                </a:extLst>
              </p:cNvPr>
              <p:cNvSpPr/>
              <p:nvPr/>
            </p:nvSpPr>
            <p:spPr>
              <a:xfrm>
                <a:off x="1700548" y="595702"/>
                <a:ext cx="10491452" cy="246221"/>
              </a:xfrm>
              <a:prstGeom prst="rect">
                <a:avLst/>
              </a:prstGeom>
              <a:solidFill>
                <a:schemeClr val="tx1"/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65C27C0A-FA30-5DCC-135D-B4A4B6792F1A}"/>
                  </a:ext>
                </a:extLst>
              </p:cNvPr>
              <p:cNvGrpSpPr/>
              <p:nvPr/>
            </p:nvGrpSpPr>
            <p:grpSpPr>
              <a:xfrm>
                <a:off x="1700548" y="638021"/>
                <a:ext cx="6532591" cy="161583"/>
                <a:chOff x="1700548" y="661219"/>
                <a:chExt cx="6532591" cy="161583"/>
              </a:xfrm>
            </p:grpSpPr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AE41588F-9C13-B9C7-04F3-96E559D5B928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6532591" cy="153888"/>
                </a:xfrm>
                <a:prstGeom prst="rect">
                  <a:avLst/>
                </a:prstGeom>
                <a:noFill/>
              </p:spPr>
              <p:txBody>
                <a:bodyPr wrap="none" lIns="756000" tIns="0" rIns="0" bIns="0" rtlCol="0" anchor="t">
                  <a:spAutoFit/>
                </a:bodyPr>
                <a:lstStyle/>
                <a:p>
                  <a:pPr>
                    <a:defRPr/>
                  </a:pP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전투 상황에서 순간적인 판단을 요구하는 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리스크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와 이에 합당한 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리턴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으로 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기록 모드의 전략적인 활용을 유도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합니다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E346873E-CE24-777F-8193-886E2FB5907B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708578" cy="161583"/>
                </a:xfrm>
                <a:prstGeom prst="rect">
                  <a:avLst/>
                </a:prstGeom>
                <a:noFill/>
              </p:spPr>
              <p:txBody>
                <a:bodyPr wrap="none" lIns="108000" tIns="0" rIns="0" bIns="0" rtlCol="0" anchor="t">
                  <a:spAutoFit/>
                </a:bodyPr>
                <a:lstStyle/>
                <a:p>
                  <a:pPr marL="0" marR="0" lvl="0" indent="0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[</a:t>
                  </a:r>
                  <a:r>
                    <a:rPr lang="ko-KR" altLang="en-US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기획 의도</a:t>
                  </a: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]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A2FDB981-6300-8345-8896-AFCF05C7A9F6}"/>
              </a:ext>
            </a:extLst>
          </p:cNvPr>
          <p:cNvGrpSpPr/>
          <p:nvPr/>
        </p:nvGrpSpPr>
        <p:grpSpPr>
          <a:xfrm>
            <a:off x="1450975" y="1078655"/>
            <a:ext cx="4207883" cy="712709"/>
            <a:chOff x="1450975" y="902429"/>
            <a:chExt cx="4207883" cy="712709"/>
          </a:xfrm>
        </p:grpSpPr>
        <p:sp>
          <p:nvSpPr>
            <p:cNvPr id="1345" name="TextBox 1344">
              <a:extLst>
                <a:ext uri="{FF2B5EF4-FFF2-40B4-BE49-F238E27FC236}">
                  <a16:creationId xmlns:a16="http://schemas.microsoft.com/office/drawing/2014/main" id="{A96E8366-9EB2-A4F1-4BFB-307947E1FBC6}"/>
                </a:ext>
              </a:extLst>
            </p:cNvPr>
            <p:cNvSpPr txBox="1"/>
            <p:nvPr/>
          </p:nvSpPr>
          <p:spPr>
            <a:xfrm>
              <a:off x="1450975" y="902429"/>
              <a:ext cx="4207883" cy="246221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같은 양상의 스킬을 두 번 기록하게 되면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아이덴티티 스킬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‘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’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가 활성화 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  <p:sp>
          <p:nvSpPr>
            <p:cNvPr id="1346" name="TextBox 1345">
              <a:extLst>
                <a:ext uri="{FF2B5EF4-FFF2-40B4-BE49-F238E27FC236}">
                  <a16:creationId xmlns:a16="http://schemas.microsoft.com/office/drawing/2014/main" id="{C9B2716D-FBC8-1E0E-C618-431021E42611}"/>
                </a:ext>
              </a:extLst>
            </p:cNvPr>
            <p:cNvSpPr txBox="1"/>
            <p:nvPr/>
          </p:nvSpPr>
          <p:spPr>
            <a:xfrm>
              <a:off x="1450975" y="1150908"/>
              <a:ext cx="3852635" cy="464230"/>
            </a:xfrm>
            <a:prstGeom prst="rect">
              <a:avLst/>
            </a:prstGeom>
            <a:noFill/>
          </p:spPr>
          <p:txBody>
            <a:bodyPr wrap="none" lIns="180000" rIns="0" rtlCol="0">
              <a:spAutoFit/>
            </a:bodyPr>
            <a:lstStyle/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 스킬은 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액티브 스킬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로 기록 모드에서만 사용할 수 있습니다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피해량 증가 보석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(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청명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/</a:t>
              </a:r>
              <a:r>
                <a:rPr lang="ko-KR" altLang="en-US" sz="10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멸화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/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겁화의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보석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)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을 장착할 수 있습니다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</p:grpSp>
      <p:sp>
        <p:nvSpPr>
          <p:cNvPr id="1347" name="TextBox 1346">
            <a:extLst>
              <a:ext uri="{FF2B5EF4-FFF2-40B4-BE49-F238E27FC236}">
                <a16:creationId xmlns:a16="http://schemas.microsoft.com/office/drawing/2014/main" id="{9009EF21-B37E-6D52-FF51-CF2DBD1AB9CC}"/>
              </a:ext>
            </a:extLst>
          </p:cNvPr>
          <p:cNvSpPr txBox="1"/>
          <p:nvPr/>
        </p:nvSpPr>
        <p:spPr>
          <a:xfrm>
            <a:off x="1450975" y="3030801"/>
            <a:ext cx="4778552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클러스터 스킬을 사용하면 남아있는 아이덴티티 게이지를 모두 소모하고 기록 모드가 종료됩니다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grpSp>
        <p:nvGrpSpPr>
          <p:cNvPr id="1498" name="그룹 1497">
            <a:extLst>
              <a:ext uri="{FF2B5EF4-FFF2-40B4-BE49-F238E27FC236}">
                <a16:creationId xmlns:a16="http://schemas.microsoft.com/office/drawing/2014/main" id="{F2445007-3481-CD0C-9B14-BABA3DAF084D}"/>
              </a:ext>
            </a:extLst>
          </p:cNvPr>
          <p:cNvGrpSpPr/>
          <p:nvPr/>
        </p:nvGrpSpPr>
        <p:grpSpPr>
          <a:xfrm>
            <a:off x="1786179" y="1886302"/>
            <a:ext cx="3192735" cy="805687"/>
            <a:chOff x="1831960" y="2623313"/>
            <a:chExt cx="3192735" cy="805687"/>
          </a:xfrm>
        </p:grpSpPr>
        <p:grpSp>
          <p:nvGrpSpPr>
            <p:cNvPr id="1489" name="그룹 1488">
              <a:extLst>
                <a:ext uri="{FF2B5EF4-FFF2-40B4-BE49-F238E27FC236}">
                  <a16:creationId xmlns:a16="http://schemas.microsoft.com/office/drawing/2014/main" id="{9C0EE4D7-0117-3C93-9D03-53F8D2DA31AD}"/>
                </a:ext>
              </a:extLst>
            </p:cNvPr>
            <p:cNvGrpSpPr/>
            <p:nvPr/>
          </p:nvGrpSpPr>
          <p:grpSpPr>
            <a:xfrm>
              <a:off x="2935203" y="2623313"/>
              <a:ext cx="2089492" cy="790339"/>
              <a:chOff x="3007999" y="2306356"/>
              <a:chExt cx="2089492" cy="790339"/>
            </a:xfrm>
          </p:grpSpPr>
          <p:sp>
            <p:nvSpPr>
              <p:cNvPr id="1481" name="직사각형 1480">
                <a:extLst>
                  <a:ext uri="{FF2B5EF4-FFF2-40B4-BE49-F238E27FC236}">
                    <a16:creationId xmlns:a16="http://schemas.microsoft.com/office/drawing/2014/main" id="{049DD3D6-0CF2-9E0D-786B-C9B2DC1FC6D1}"/>
                  </a:ext>
                </a:extLst>
              </p:cNvPr>
              <p:cNvSpPr/>
              <p:nvPr/>
            </p:nvSpPr>
            <p:spPr>
              <a:xfrm>
                <a:off x="3007999" y="2306356"/>
                <a:ext cx="2089492" cy="790339"/>
              </a:xfrm>
              <a:prstGeom prst="rect">
                <a:avLst/>
              </a:prstGeom>
              <a:solidFill>
                <a:srgbClr val="24201E"/>
              </a:solidFill>
              <a:ln>
                <a:solidFill>
                  <a:srgbClr val="D4CFC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488" name="그룹 1487">
                <a:extLst>
                  <a:ext uri="{FF2B5EF4-FFF2-40B4-BE49-F238E27FC236}">
                    <a16:creationId xmlns:a16="http://schemas.microsoft.com/office/drawing/2014/main" id="{12C37529-64D3-CADB-0979-2A1D3BEA8280}"/>
                  </a:ext>
                </a:extLst>
              </p:cNvPr>
              <p:cNvGrpSpPr/>
              <p:nvPr/>
            </p:nvGrpSpPr>
            <p:grpSpPr>
              <a:xfrm>
                <a:off x="3100561" y="2391424"/>
                <a:ext cx="1904369" cy="635443"/>
                <a:chOff x="3100561" y="2391424"/>
                <a:chExt cx="1904369" cy="635443"/>
              </a:xfrm>
            </p:grpSpPr>
            <p:cxnSp>
              <p:nvCxnSpPr>
                <p:cNvPr id="1075" name="직선 연결선 1074">
                  <a:extLst>
                    <a:ext uri="{FF2B5EF4-FFF2-40B4-BE49-F238E27FC236}">
                      <a16:creationId xmlns:a16="http://schemas.microsoft.com/office/drawing/2014/main" id="{E362DD3C-3150-7AF0-59D3-BF183F50CA2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100561" y="2871985"/>
                  <a:ext cx="1904369" cy="0"/>
                </a:xfrm>
                <a:prstGeom prst="line">
                  <a:avLst/>
                </a:prstGeom>
                <a:ln w="317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87" name="TextBox 1086">
                  <a:extLst>
                    <a:ext uri="{FF2B5EF4-FFF2-40B4-BE49-F238E27FC236}">
                      <a16:creationId xmlns:a16="http://schemas.microsoft.com/office/drawing/2014/main" id="{371B419A-60C3-290D-9D34-8B6F65A6A41C}"/>
                    </a:ext>
                  </a:extLst>
                </p:cNvPr>
                <p:cNvSpPr txBox="1"/>
                <p:nvPr/>
              </p:nvSpPr>
              <p:spPr>
                <a:xfrm>
                  <a:off x="3127407" y="2903756"/>
                  <a:ext cx="378309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spcAft>
                      <a:spcPts val="500"/>
                    </a:spcAft>
                  </a:pPr>
                  <a:r>
                    <a:rPr lang="ko-KR" altLang="en-US" sz="800" dirty="0">
                      <a:solidFill>
                        <a:schemeClr val="tx2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추가 효과</a:t>
                  </a:r>
                  <a:endParaRPr lang="en-US" altLang="ko-KR" sz="800" dirty="0">
                    <a:solidFill>
                      <a:schemeClr val="tx2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1477" name="TextBox 1476">
                  <a:extLst>
                    <a:ext uri="{FF2B5EF4-FFF2-40B4-BE49-F238E27FC236}">
                      <a16:creationId xmlns:a16="http://schemas.microsoft.com/office/drawing/2014/main" id="{CECC7F97-BE50-2BD7-589D-2B43C66CD483}"/>
                    </a:ext>
                  </a:extLst>
                </p:cNvPr>
                <p:cNvSpPr txBox="1"/>
                <p:nvPr/>
              </p:nvSpPr>
              <p:spPr>
                <a:xfrm>
                  <a:off x="3584392" y="2903756"/>
                  <a:ext cx="984244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spcAft>
                      <a:spcPts val="500"/>
                    </a:spcAft>
                  </a:pPr>
                  <a:r>
                    <a:rPr lang="ko-KR" altLang="en-US" sz="800" dirty="0">
                      <a:solidFill>
                        <a:srgbClr val="92D050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기본 공격력 </a:t>
                  </a:r>
                  <a:r>
                    <a:rPr lang="en-US" altLang="ko-KR" sz="800" dirty="0">
                      <a:solidFill>
                        <a:srgbClr val="92D050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1.20% </a:t>
                  </a:r>
                  <a:r>
                    <a:rPr lang="ko-KR" altLang="en-US" sz="800" dirty="0">
                      <a:solidFill>
                        <a:srgbClr val="92D050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증가</a:t>
                  </a:r>
                  <a:endParaRPr lang="en-US" altLang="ko-KR" sz="800" dirty="0">
                    <a:solidFill>
                      <a:srgbClr val="92D050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grpSp>
              <p:nvGrpSpPr>
                <p:cNvPr id="1487" name="그룹 1486">
                  <a:extLst>
                    <a:ext uri="{FF2B5EF4-FFF2-40B4-BE49-F238E27FC236}">
                      <a16:creationId xmlns:a16="http://schemas.microsoft.com/office/drawing/2014/main" id="{8459BF97-DA44-CEA9-DC84-5DAA06F548CF}"/>
                    </a:ext>
                  </a:extLst>
                </p:cNvPr>
                <p:cNvGrpSpPr/>
                <p:nvPr/>
              </p:nvGrpSpPr>
              <p:grpSpPr>
                <a:xfrm>
                  <a:off x="3100561" y="2391424"/>
                  <a:ext cx="1644405" cy="432000"/>
                  <a:chOff x="3100561" y="2391424"/>
                  <a:chExt cx="1644405" cy="432000"/>
                </a:xfrm>
              </p:grpSpPr>
              <p:grpSp>
                <p:nvGrpSpPr>
                  <p:cNvPr id="1478" name="그룹 1477">
                    <a:extLst>
                      <a:ext uri="{FF2B5EF4-FFF2-40B4-BE49-F238E27FC236}">
                        <a16:creationId xmlns:a16="http://schemas.microsoft.com/office/drawing/2014/main" id="{E7AB54AE-F8F7-DB87-46B7-4475441F5D26}"/>
                      </a:ext>
                    </a:extLst>
                  </p:cNvPr>
                  <p:cNvGrpSpPr/>
                  <p:nvPr/>
                </p:nvGrpSpPr>
                <p:grpSpPr>
                  <a:xfrm>
                    <a:off x="3584392" y="2391424"/>
                    <a:ext cx="1160574" cy="294990"/>
                    <a:chOff x="3272683" y="2634509"/>
                    <a:chExt cx="1160574" cy="294990"/>
                  </a:xfrm>
                </p:grpSpPr>
                <p:sp>
                  <p:nvSpPr>
                    <p:cNvPr id="1072" name="TextBox 1071">
                      <a:extLst>
                        <a:ext uri="{FF2B5EF4-FFF2-40B4-BE49-F238E27FC236}">
                          <a16:creationId xmlns:a16="http://schemas.microsoft.com/office/drawing/2014/main" id="{F654EE7A-F7F8-4483-F477-9F8979DE2DE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272683" y="2806388"/>
                      <a:ext cx="1160574" cy="123111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>
                        <a:spcAft>
                          <a:spcPts val="500"/>
                        </a:spcAft>
                      </a:pPr>
                      <a:r>
                        <a:rPr lang="ko-KR" altLang="en-US" sz="800" dirty="0">
                          <a:solidFill>
                            <a:srgbClr val="D5C44A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클러스터</a:t>
                      </a:r>
                      <a:r>
                        <a:rPr lang="ko-KR" altLang="en-US" sz="8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피해 </a:t>
                      </a:r>
                      <a:r>
                        <a:rPr lang="en-US" altLang="ko-KR" sz="8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44.00% </a:t>
                      </a:r>
                      <a:r>
                        <a:rPr lang="ko-KR" altLang="en-US" sz="8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</a:t>
                      </a:r>
                      <a:endParaRPr lang="en-US" altLang="ko-KR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p:txBody>
                </p:sp>
                <p:sp>
                  <p:nvSpPr>
                    <p:cNvPr id="1074" name="TextBox 1073">
                      <a:extLst>
                        <a:ext uri="{FF2B5EF4-FFF2-40B4-BE49-F238E27FC236}">
                          <a16:creationId xmlns:a16="http://schemas.microsoft.com/office/drawing/2014/main" id="{E438AA33-60F2-5105-970F-732C55A3BE4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272683" y="2634509"/>
                      <a:ext cx="442429" cy="153888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>
                        <a:spcAft>
                          <a:spcPts val="500"/>
                        </a:spcAft>
                      </a:pPr>
                      <a:r>
                        <a:rPr lang="ko-KR" altLang="en-US" sz="1000" dirty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클러스터</a:t>
                      </a:r>
                      <a:endParaRPr lang="en-US" altLang="ko-KR" sz="1000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p:txBody>
                </p:sp>
              </p:grpSp>
              <p:grpSp>
                <p:nvGrpSpPr>
                  <p:cNvPr id="1486" name="그룹 1485">
                    <a:extLst>
                      <a:ext uri="{FF2B5EF4-FFF2-40B4-BE49-F238E27FC236}">
                        <a16:creationId xmlns:a16="http://schemas.microsoft.com/office/drawing/2014/main" id="{33760DCA-AE88-8FBC-5EA4-3FBD40AB211F}"/>
                      </a:ext>
                    </a:extLst>
                  </p:cNvPr>
                  <p:cNvGrpSpPr/>
                  <p:nvPr/>
                </p:nvGrpSpPr>
                <p:grpSpPr>
                  <a:xfrm>
                    <a:off x="3100561" y="2391424"/>
                    <a:ext cx="432000" cy="432000"/>
                    <a:chOff x="3100561" y="2391424"/>
                    <a:chExt cx="432000" cy="432000"/>
                  </a:xfrm>
                </p:grpSpPr>
                <p:sp>
                  <p:nvSpPr>
                    <p:cNvPr id="1086" name="직사각형 1085">
                      <a:extLst>
                        <a:ext uri="{FF2B5EF4-FFF2-40B4-BE49-F238E27FC236}">
                          <a16:creationId xmlns:a16="http://schemas.microsoft.com/office/drawing/2014/main" id="{F2E8E1DD-0482-CA04-C765-E42A2C0ECD3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100561" y="2391424"/>
                      <a:ext cx="432000" cy="432000"/>
                    </a:xfrm>
                    <a:prstGeom prst="rect">
                      <a:avLst/>
                    </a:prstGeom>
                    <a:solidFill>
                      <a:schemeClr val="tx1"/>
                    </a:solidFill>
                    <a:ln w="19050">
                      <a:solidFill>
                        <a:schemeClr val="tx1"/>
                      </a:solidFill>
                      <a:prstDash val="solid"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pic>
                  <p:nvPicPr>
                    <p:cNvPr id="1485" name="그림 1484" descr="소용돌이, 우주, 대기권 밖, 천체이(가) 표시된 사진&#10;&#10;AI가 생성한 콘텐츠는 부정확할 수 있습니다.">
                      <a:extLst>
                        <a:ext uri="{FF2B5EF4-FFF2-40B4-BE49-F238E27FC236}">
                          <a16:creationId xmlns:a16="http://schemas.microsoft.com/office/drawing/2014/main" id="{F0612E00-650A-38CD-56A7-088E2B6BBDF1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21934" b="21934"/>
                    <a:stretch/>
                  </p:blipFill>
                  <p:spPr>
                    <a:xfrm rot="16200000">
                      <a:off x="3111361" y="2402225"/>
                      <a:ext cx="410400" cy="410400"/>
                    </a:xfrm>
                    <a:prstGeom prst="rect">
                      <a:avLst/>
                    </a:prstGeom>
                  </p:spPr>
                </p:pic>
              </p:grpSp>
            </p:grpSp>
          </p:grpSp>
        </p:grpSp>
        <p:grpSp>
          <p:nvGrpSpPr>
            <p:cNvPr id="1497" name="그룹 1496">
              <a:extLst>
                <a:ext uri="{FF2B5EF4-FFF2-40B4-BE49-F238E27FC236}">
                  <a16:creationId xmlns:a16="http://schemas.microsoft.com/office/drawing/2014/main" id="{ACCAA608-6C41-710B-D7BA-EFB035E5A4D6}"/>
                </a:ext>
              </a:extLst>
            </p:cNvPr>
            <p:cNvGrpSpPr/>
            <p:nvPr/>
          </p:nvGrpSpPr>
          <p:grpSpPr>
            <a:xfrm>
              <a:off x="1831960" y="2735010"/>
              <a:ext cx="1101416" cy="693990"/>
              <a:chOff x="1831960" y="2735010"/>
              <a:chExt cx="1101416" cy="693990"/>
            </a:xfrm>
          </p:grpSpPr>
          <p:grpSp>
            <p:nvGrpSpPr>
              <p:cNvPr id="1085" name="그룹 1084">
                <a:extLst>
                  <a:ext uri="{FF2B5EF4-FFF2-40B4-BE49-F238E27FC236}">
                    <a16:creationId xmlns:a16="http://schemas.microsoft.com/office/drawing/2014/main" id="{49A78172-23AD-BA25-7E9C-30537749CD90}"/>
                  </a:ext>
                </a:extLst>
              </p:cNvPr>
              <p:cNvGrpSpPr/>
              <p:nvPr/>
            </p:nvGrpSpPr>
            <p:grpSpPr>
              <a:xfrm>
                <a:off x="1831960" y="2751540"/>
                <a:ext cx="677460" cy="677460"/>
                <a:chOff x="2380387" y="3177918"/>
                <a:chExt cx="1076475" cy="1076475"/>
              </a:xfrm>
            </p:grpSpPr>
            <p:pic>
              <p:nvPicPr>
                <p:cNvPr id="1084" name="그림 1083">
                  <a:extLst>
                    <a:ext uri="{FF2B5EF4-FFF2-40B4-BE49-F238E27FC236}">
                      <a16:creationId xmlns:a16="http://schemas.microsoft.com/office/drawing/2014/main" id="{4F4D6020-DBB2-3435-2F80-E903E64318D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10000" b="90000" l="10000" r="90000">
                              <a14:foregroundMark x1="38053" y1="33071" x2="38053" y2="60630"/>
                              <a14:foregroundMark x1="26549" y1="33071" x2="14159" y2="56693"/>
                              <a14:foregroundMark x1="20354" y1="35433" x2="23894" y2="66142"/>
                              <a14:foregroundMark x1="18584" y1="62992" x2="38053" y2="77165"/>
                              <a14:foregroundMark x1="72622" y1="76976" x2="73451" y2="77165"/>
                              <a14:foregroundMark x1="70000" y1="76378" x2="71100" y2="76629"/>
                              <a14:foregroundMark x1="38938" y1="69291" x2="59647" y2="74016"/>
                              <a14:foregroundMark x1="85841" y1="53543" x2="71681" y2="69291"/>
                              <a14:foregroundMark x1="80531" y1="48031" x2="71681" y2="66142"/>
                              <a14:foregroundMark x1="26549" y1="25984" x2="20354" y2="37008"/>
                              <a14:foregroundMark x1="25664" y1="22047" x2="48673" y2="16535"/>
                              <a14:backgroundMark x1="69027" y1="79528" x2="70796" y2="79528"/>
                              <a14:backgroundMark x1="72566" y1="77953" x2="72566" y2="77953"/>
                              <a14:backgroundMark x1="72566" y1="77953" x2="72566" y2="77953"/>
                              <a14:backgroundMark x1="72566" y1="76378" x2="72566" y2="76378"/>
                              <a14:backgroundMark x1="70796" y1="77953" x2="70796" y2="77953"/>
                              <a14:backgroundMark x1="75221" y1="74016" x2="75221" y2="76378"/>
                              <a14:backgroundMark x1="70796" y1="77953" x2="70796" y2="77953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rcRect l="11125" t="10825" r="8177" b="15768"/>
                <a:stretch/>
              </p:blipFill>
              <p:spPr>
                <a:xfrm>
                  <a:off x="2479041" y="3274535"/>
                  <a:ext cx="868680" cy="888116"/>
                </a:xfrm>
                <a:prstGeom prst="rect">
                  <a:avLst/>
                </a:prstGeom>
              </p:spPr>
            </p:pic>
            <p:pic>
              <p:nvPicPr>
                <p:cNvPr id="1077" name="Picture 10">
                  <a:extLst>
                    <a:ext uri="{FF2B5EF4-FFF2-40B4-BE49-F238E27FC236}">
                      <a16:creationId xmlns:a16="http://schemas.microsoft.com/office/drawing/2014/main" id="{0D37EA99-C8BE-B27C-4DAA-A4A339030DF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80387" y="3177918"/>
                  <a:ext cx="1076475" cy="107647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cxnSp>
            <p:nvCxnSpPr>
              <p:cNvPr id="1491" name="연결선: 꺾임 1490">
                <a:extLst>
                  <a:ext uri="{FF2B5EF4-FFF2-40B4-BE49-F238E27FC236}">
                    <a16:creationId xmlns:a16="http://schemas.microsoft.com/office/drawing/2014/main" id="{6D190C11-598B-497D-DB9D-FBFB4B78C53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40926" y="2735010"/>
                <a:ext cx="492450" cy="355260"/>
              </a:xfrm>
              <a:prstGeom prst="bentConnector3">
                <a:avLst/>
              </a:prstGeom>
              <a:ln>
                <a:solidFill>
                  <a:srgbClr val="D4CFC5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558" name="그룹 1557">
            <a:extLst>
              <a:ext uri="{FF2B5EF4-FFF2-40B4-BE49-F238E27FC236}">
                <a16:creationId xmlns:a16="http://schemas.microsoft.com/office/drawing/2014/main" id="{1F2FA8C0-404B-590A-AF16-9243587A5967}"/>
              </a:ext>
            </a:extLst>
          </p:cNvPr>
          <p:cNvGrpSpPr/>
          <p:nvPr/>
        </p:nvGrpSpPr>
        <p:grpSpPr>
          <a:xfrm>
            <a:off x="1450975" y="3705694"/>
            <a:ext cx="4787265" cy="2350346"/>
            <a:chOff x="1450975" y="3429000"/>
            <a:chExt cx="4787265" cy="2350346"/>
          </a:xfrm>
        </p:grpSpPr>
        <p:sp>
          <p:nvSpPr>
            <p:cNvPr id="1499" name="직사각형 1498">
              <a:extLst>
                <a:ext uri="{FF2B5EF4-FFF2-40B4-BE49-F238E27FC236}">
                  <a16:creationId xmlns:a16="http://schemas.microsoft.com/office/drawing/2014/main" id="{701354BC-2548-1CC4-3871-B19EA1EB9D59}"/>
                </a:ext>
              </a:extLst>
            </p:cNvPr>
            <p:cNvSpPr/>
            <p:nvPr/>
          </p:nvSpPr>
          <p:spPr>
            <a:xfrm>
              <a:off x="1450975" y="3652684"/>
              <a:ext cx="4787265" cy="2126662"/>
            </a:xfrm>
            <a:prstGeom prst="rect">
              <a:avLst/>
            </a:prstGeom>
            <a:solidFill>
              <a:srgbClr val="1C1E2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500" name="그룹 1499">
              <a:extLst>
                <a:ext uri="{FF2B5EF4-FFF2-40B4-BE49-F238E27FC236}">
                  <a16:creationId xmlns:a16="http://schemas.microsoft.com/office/drawing/2014/main" id="{7ADD8991-7B7C-9392-69CF-7A481B2487FA}"/>
                </a:ext>
              </a:extLst>
            </p:cNvPr>
            <p:cNvGrpSpPr/>
            <p:nvPr/>
          </p:nvGrpSpPr>
          <p:grpSpPr>
            <a:xfrm>
              <a:off x="1450977" y="3660377"/>
              <a:ext cx="4109984" cy="313023"/>
              <a:chOff x="6425572" y="3401740"/>
              <a:chExt cx="4109984" cy="313023"/>
            </a:xfrm>
          </p:grpSpPr>
          <p:grpSp>
            <p:nvGrpSpPr>
              <p:cNvPr id="1501" name="그룹 1500">
                <a:extLst>
                  <a:ext uri="{FF2B5EF4-FFF2-40B4-BE49-F238E27FC236}">
                    <a16:creationId xmlns:a16="http://schemas.microsoft.com/office/drawing/2014/main" id="{A13D0252-6FFA-5CA1-D668-C0850FB65186}"/>
                  </a:ext>
                </a:extLst>
              </p:cNvPr>
              <p:cNvGrpSpPr/>
              <p:nvPr/>
            </p:nvGrpSpPr>
            <p:grpSpPr>
              <a:xfrm>
                <a:off x="6425572" y="3401740"/>
                <a:ext cx="4109984" cy="313023"/>
                <a:chOff x="1439025" y="1395560"/>
                <a:chExt cx="4109984" cy="313023"/>
              </a:xfrm>
            </p:grpSpPr>
            <p:sp>
              <p:nvSpPr>
                <p:cNvPr id="1503" name="직사각형 1502">
                  <a:extLst>
                    <a:ext uri="{FF2B5EF4-FFF2-40B4-BE49-F238E27FC236}">
                      <a16:creationId xmlns:a16="http://schemas.microsoft.com/office/drawing/2014/main" id="{8F0C9ABF-E2A7-A6E6-A7BA-96C169DFFDC7}"/>
                    </a:ext>
                  </a:extLst>
                </p:cNvPr>
                <p:cNvSpPr/>
                <p:nvPr/>
              </p:nvSpPr>
              <p:spPr>
                <a:xfrm>
                  <a:off x="1439025" y="1395560"/>
                  <a:ext cx="4109984" cy="313023"/>
                </a:xfrm>
                <a:prstGeom prst="rect">
                  <a:avLst/>
                </a:prstGeom>
                <a:solidFill>
                  <a:srgbClr val="14181A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504" name="TextBox 1503">
                  <a:extLst>
                    <a:ext uri="{FF2B5EF4-FFF2-40B4-BE49-F238E27FC236}">
                      <a16:creationId xmlns:a16="http://schemas.microsoft.com/office/drawing/2014/main" id="{1253E509-8180-9356-2D88-1A6D4AD1C7EC}"/>
                    </a:ext>
                  </a:extLst>
                </p:cNvPr>
                <p:cNvSpPr txBox="1"/>
                <p:nvPr/>
              </p:nvSpPr>
              <p:spPr>
                <a:xfrm>
                  <a:off x="2774278" y="1436655"/>
                  <a:ext cx="1439498" cy="230832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 algn="ctr">
                    <a:spcAft>
                      <a:spcPts val="300"/>
                    </a:spcAft>
                  </a:pP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게이지 하단의 별로 표현합니다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</p:grpSp>
          <p:cxnSp>
            <p:nvCxnSpPr>
              <p:cNvPr id="1502" name="직선 연결선 1501">
                <a:extLst>
                  <a:ext uri="{FF2B5EF4-FFF2-40B4-BE49-F238E27FC236}">
                    <a16:creationId xmlns:a16="http://schemas.microsoft.com/office/drawing/2014/main" id="{44EA8D87-41D0-D5BF-3612-7572ABBD115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25572" y="3714763"/>
                <a:ext cx="4109984" cy="0"/>
              </a:xfrm>
              <a:prstGeom prst="line">
                <a:avLst/>
              </a:prstGeom>
              <a:ln w="3175">
                <a:gradFill flip="none" rotWithShape="1">
                  <a:gsLst>
                    <a:gs pos="25000">
                      <a:srgbClr val="F6F4D2">
                        <a:alpha val="20000"/>
                        <a:lumMod val="20000"/>
                      </a:srgbClr>
                    </a:gs>
                    <a:gs pos="0">
                      <a:srgbClr val="F6F4D2">
                        <a:alpha val="0"/>
                        <a:lumMod val="0"/>
                      </a:srgbClr>
                    </a:gs>
                    <a:gs pos="75000">
                      <a:srgbClr val="F6F4D2">
                        <a:alpha val="20000"/>
                        <a:lumMod val="20000"/>
                      </a:srgbClr>
                    </a:gs>
                    <a:gs pos="50000">
                      <a:srgbClr val="F6F4D2">
                        <a:alpha val="20000"/>
                        <a:lumMod val="30000"/>
                      </a:srgbClr>
                    </a:gs>
                    <a:gs pos="100000">
                      <a:srgbClr val="F6F4D2">
                        <a:alpha val="0"/>
                        <a:lumMod val="0"/>
                      </a:srgbClr>
                    </a:gs>
                  </a:gsLst>
                  <a:lin ang="0" scaled="1"/>
                  <a:tileRect/>
                </a:gra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05" name="그룹 1504">
              <a:extLst>
                <a:ext uri="{FF2B5EF4-FFF2-40B4-BE49-F238E27FC236}">
                  <a16:creationId xmlns:a16="http://schemas.microsoft.com/office/drawing/2014/main" id="{C0F468CE-FE5C-1E99-0893-62D900FBA22E}"/>
                </a:ext>
              </a:extLst>
            </p:cNvPr>
            <p:cNvGrpSpPr/>
            <p:nvPr/>
          </p:nvGrpSpPr>
          <p:grpSpPr>
            <a:xfrm>
              <a:off x="1456554" y="3429000"/>
              <a:ext cx="4062892" cy="231923"/>
              <a:chOff x="1460890" y="1092616"/>
              <a:chExt cx="4062892" cy="231923"/>
            </a:xfrm>
          </p:grpSpPr>
          <p:sp>
            <p:nvSpPr>
              <p:cNvPr id="1506" name="TextBox 1505">
                <a:extLst>
                  <a:ext uri="{FF2B5EF4-FFF2-40B4-BE49-F238E27FC236}">
                    <a16:creationId xmlns:a16="http://schemas.microsoft.com/office/drawing/2014/main" id="{D0F6C4F9-2125-D27E-13B5-8583668148E3}"/>
                  </a:ext>
                </a:extLst>
              </p:cNvPr>
              <p:cNvSpPr txBox="1"/>
              <p:nvPr/>
            </p:nvSpPr>
            <p:spPr>
              <a:xfrm>
                <a:off x="2612160" y="1100855"/>
                <a:ext cx="845452" cy="215444"/>
              </a:xfrm>
              <a:prstGeom prst="rect">
                <a:avLst/>
              </a:prstGeom>
              <a:noFill/>
            </p:spPr>
            <p:txBody>
              <a:bodyPr wrap="none" lIns="144000" rIns="144000" rtlCol="0">
                <a:spAutoFit/>
              </a:bodyPr>
              <a:lstStyle/>
              <a:p>
                <a:r>
                  <a:rPr lang="ko-KR" altLang="en-US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대략적인 크기</a:t>
                </a:r>
                <a:endPara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cxnSp>
            <p:nvCxnSpPr>
              <p:cNvPr id="1507" name="직선 연결선 1506">
                <a:extLst>
                  <a:ext uri="{FF2B5EF4-FFF2-40B4-BE49-F238E27FC236}">
                    <a16:creationId xmlns:a16="http://schemas.microsoft.com/office/drawing/2014/main" id="{F2644F46-DBB8-83E9-44CA-B1C5DFDCA14C}"/>
                  </a:ext>
                </a:extLst>
              </p:cNvPr>
              <p:cNvCxnSpPr>
                <a:cxnSpLocks/>
                <a:stCxn id="1508" idx="2"/>
              </p:cNvCxnSpPr>
              <p:nvPr/>
            </p:nvCxnSpPr>
            <p:spPr>
              <a:xfrm>
                <a:off x="1859003" y="1324539"/>
                <a:ext cx="3664779" cy="0"/>
              </a:xfrm>
              <a:prstGeom prst="line">
                <a:avLst/>
              </a:prstGeom>
              <a:ln w="12700">
                <a:solidFill>
                  <a:srgbClr val="D4CFC5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08" name="직사각형 1507">
                <a:extLst>
                  <a:ext uri="{FF2B5EF4-FFF2-40B4-BE49-F238E27FC236}">
                    <a16:creationId xmlns:a16="http://schemas.microsoft.com/office/drawing/2014/main" id="{973482DC-E38A-71CF-E712-B1DC96DB414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60890" y="1092616"/>
                <a:ext cx="796225" cy="231923"/>
              </a:xfrm>
              <a:prstGeom prst="rect">
                <a:avLst/>
              </a:prstGeom>
              <a:solidFill>
                <a:srgbClr val="605550"/>
              </a:solidFill>
              <a:ln w="12700">
                <a:solidFill>
                  <a:srgbClr val="D4CFC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72000" tIns="46800" rIns="72000" rtlCol="0" anchor="ctr">
                <a:spAutoFit/>
              </a:bodyPr>
              <a:lstStyle/>
              <a:p>
                <a:r>
                  <a:rPr lang="ko-KR" altLang="en-US" sz="900" dirty="0">
                    <a:solidFill>
                      <a:srgbClr val="EDEBE7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활성 여부 표시</a:t>
                </a:r>
                <a:endParaRPr lang="ko-KR" altLang="en-US" sz="900" dirty="0">
                  <a:solidFill>
                    <a:srgbClr val="EDEBE7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  <p:grpSp>
          <p:nvGrpSpPr>
            <p:cNvPr id="1511" name="그룹 1510">
              <a:extLst>
                <a:ext uri="{FF2B5EF4-FFF2-40B4-BE49-F238E27FC236}">
                  <a16:creationId xmlns:a16="http://schemas.microsoft.com/office/drawing/2014/main" id="{5B70F2BD-F161-17D4-5FF3-1CF79CCB2EB0}"/>
                </a:ext>
              </a:extLst>
            </p:cNvPr>
            <p:cNvGrpSpPr/>
            <p:nvPr/>
          </p:nvGrpSpPr>
          <p:grpSpPr>
            <a:xfrm>
              <a:off x="1848265" y="4088817"/>
              <a:ext cx="3197602" cy="1494275"/>
              <a:chOff x="1830883" y="4131205"/>
              <a:chExt cx="3197602" cy="1494275"/>
            </a:xfrm>
          </p:grpSpPr>
          <p:grpSp>
            <p:nvGrpSpPr>
              <p:cNvPr id="1512" name="그룹 1511">
                <a:extLst>
                  <a:ext uri="{FF2B5EF4-FFF2-40B4-BE49-F238E27FC236}">
                    <a16:creationId xmlns:a16="http://schemas.microsoft.com/office/drawing/2014/main" id="{3EC86811-8F41-D850-5C8A-01F04E9D51D7}"/>
                  </a:ext>
                </a:extLst>
              </p:cNvPr>
              <p:cNvGrpSpPr/>
              <p:nvPr/>
            </p:nvGrpSpPr>
            <p:grpSpPr>
              <a:xfrm>
                <a:off x="3779746" y="4131205"/>
                <a:ext cx="1248739" cy="1494275"/>
                <a:chOff x="7811125" y="1258112"/>
                <a:chExt cx="1248739" cy="1494275"/>
              </a:xfrm>
            </p:grpSpPr>
            <p:sp>
              <p:nvSpPr>
                <p:cNvPr id="1536" name="TextBox 1535">
                  <a:extLst>
                    <a:ext uri="{FF2B5EF4-FFF2-40B4-BE49-F238E27FC236}">
                      <a16:creationId xmlns:a16="http://schemas.microsoft.com/office/drawing/2014/main" id="{C12FC9A4-2D23-7D90-78AD-4136510A4FBB}"/>
                    </a:ext>
                  </a:extLst>
                </p:cNvPr>
                <p:cNvSpPr txBox="1"/>
                <p:nvPr/>
              </p:nvSpPr>
              <p:spPr>
                <a:xfrm>
                  <a:off x="7811125" y="2480518"/>
                  <a:ext cx="1248739" cy="27186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>
                    <a:spcAft>
                      <a:spcPts val="200"/>
                    </a:spcAft>
                  </a:pPr>
                  <a:r>
                    <a:rPr lang="en-US" altLang="ko-KR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[ </a:t>
                  </a:r>
                  <a:r>
                    <a:rPr lang="ko-KR" altLang="en-US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활성화 </a:t>
                  </a:r>
                  <a:r>
                    <a:rPr lang="en-US" altLang="ko-KR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]</a:t>
                  </a:r>
                </a:p>
                <a:p>
                  <a:pPr algn="ctr">
                    <a:spcAft>
                      <a:spcPts val="200"/>
                    </a:spcAft>
                  </a:pPr>
                  <a:r>
                    <a:rPr lang="ko-KR" altLang="en-US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게이지 하단의 별이 빛나는 모습</a:t>
                  </a:r>
                  <a:endParaRPr lang="en-US" altLang="ko-KR" sz="8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</p:txBody>
            </p:sp>
            <p:grpSp>
              <p:nvGrpSpPr>
                <p:cNvPr id="1537" name="그룹 1536">
                  <a:extLst>
                    <a:ext uri="{FF2B5EF4-FFF2-40B4-BE49-F238E27FC236}">
                      <a16:creationId xmlns:a16="http://schemas.microsoft.com/office/drawing/2014/main" id="{EC6C7977-7C8E-80C5-4006-021792DAC76F}"/>
                    </a:ext>
                  </a:extLst>
                </p:cNvPr>
                <p:cNvGrpSpPr/>
                <p:nvPr/>
              </p:nvGrpSpPr>
              <p:grpSpPr>
                <a:xfrm>
                  <a:off x="7877683" y="1258112"/>
                  <a:ext cx="1115624" cy="1198603"/>
                  <a:chOff x="7877683" y="1258112"/>
                  <a:chExt cx="1115624" cy="1198603"/>
                </a:xfrm>
              </p:grpSpPr>
              <p:grpSp>
                <p:nvGrpSpPr>
                  <p:cNvPr id="1544" name="그룹 1543">
                    <a:extLst>
                      <a:ext uri="{FF2B5EF4-FFF2-40B4-BE49-F238E27FC236}">
                        <a16:creationId xmlns:a16="http://schemas.microsoft.com/office/drawing/2014/main" id="{DD75F513-967D-7A16-C4D8-91C34842A1F4}"/>
                      </a:ext>
                    </a:extLst>
                  </p:cNvPr>
                  <p:cNvGrpSpPr/>
                  <p:nvPr/>
                </p:nvGrpSpPr>
                <p:grpSpPr>
                  <a:xfrm>
                    <a:off x="7877683" y="1258112"/>
                    <a:ext cx="1115624" cy="1088256"/>
                    <a:chOff x="10118223" y="5266921"/>
                    <a:chExt cx="1115624" cy="1088256"/>
                  </a:xfrm>
                </p:grpSpPr>
                <p:pic>
                  <p:nvPicPr>
                    <p:cNvPr id="1546" name="그림 1545" descr="원, 다채로움, 행성, 바이올렛색이(가) 표시된 사진&#10;&#10;AI가 생성한 콘텐츠는 부정확할 수 있습니다.">
                      <a:extLst>
                        <a:ext uri="{FF2B5EF4-FFF2-40B4-BE49-F238E27FC236}">
                          <a16:creationId xmlns:a16="http://schemas.microsoft.com/office/drawing/2014/main" id="{5C851074-D4F7-19BC-1D52-A7093C94F91C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r="-776"/>
                    <a:stretch/>
                  </p:blipFill>
                  <p:spPr>
                    <a:xfrm>
                      <a:off x="10118223" y="5266921"/>
                      <a:ext cx="1115624" cy="1088256"/>
                    </a:xfrm>
                    <a:prstGeom prst="rect">
                      <a:avLst/>
                    </a:prstGeom>
                  </p:spPr>
                </p:pic>
                <p:grpSp>
                  <p:nvGrpSpPr>
                    <p:cNvPr id="1547" name="그룹 1546">
                      <a:extLst>
                        <a:ext uri="{FF2B5EF4-FFF2-40B4-BE49-F238E27FC236}">
                          <a16:creationId xmlns:a16="http://schemas.microsoft.com/office/drawing/2014/main" id="{837F4448-3D1A-911A-DBB9-3BDAC0DDFC4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397849" y="5568421"/>
                      <a:ext cx="556372" cy="485256"/>
                      <a:chOff x="1521467" y="2783773"/>
                      <a:chExt cx="970180" cy="846171"/>
                    </a:xfrm>
                    <a:effectLst>
                      <a:glow rad="25400">
                        <a:schemeClr val="accent1"/>
                      </a:glow>
                    </a:effectLst>
                  </p:grpSpPr>
                  <p:grpSp>
                    <p:nvGrpSpPr>
                      <p:cNvPr id="1548" name="그룹 1547">
                        <a:extLst>
                          <a:ext uri="{FF2B5EF4-FFF2-40B4-BE49-F238E27FC236}">
                            <a16:creationId xmlns:a16="http://schemas.microsoft.com/office/drawing/2014/main" id="{F686DBF3-E023-BF8D-B233-CC94FC955FC7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697072" y="2783773"/>
                        <a:ext cx="618971" cy="846171"/>
                        <a:chOff x="1697072" y="2783773"/>
                        <a:chExt cx="618971" cy="846171"/>
                      </a:xfrm>
                    </p:grpSpPr>
                    <p:grpSp>
                      <p:nvGrpSpPr>
                        <p:cNvPr id="1552" name="그룹 1551">
                          <a:extLst>
                            <a:ext uri="{FF2B5EF4-FFF2-40B4-BE49-F238E27FC236}">
                              <a16:creationId xmlns:a16="http://schemas.microsoft.com/office/drawing/2014/main" id="{3E9EEEE3-4843-57E1-123E-D29E373F8CC4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1697072" y="2783773"/>
                          <a:ext cx="618971" cy="846171"/>
                          <a:chOff x="297325" y="3024775"/>
                          <a:chExt cx="618971" cy="846171"/>
                        </a:xfrm>
                      </p:grpSpPr>
                      <p:pic>
                        <p:nvPicPr>
                          <p:cNvPr id="1556" name="Picture 16">
                            <a:extLst>
                              <a:ext uri="{FF2B5EF4-FFF2-40B4-BE49-F238E27FC236}">
                                <a16:creationId xmlns:a16="http://schemas.microsoft.com/office/drawing/2014/main" id="{AD2F70A2-25B9-CAC8-DACC-CCB6BFA74BBC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 rotWithShape="1">
                          <a:blip r:embed="rId9">
                            <a:lum bright="70000" contrast="-70000"/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10">
                                    <a14:imgEffect>
                                      <a14:backgroundRemoval t="23022" b="64269" l="24548" r="73902">
                                        <a14:foregroundMark x1="46512" y1="23501" x2="56589" y2="25659"/>
                                        <a14:foregroundMark x1="33850" y1="31894" x2="30491" y2="33094"/>
                                        <a14:foregroundMark x1="29199" y1="34053" x2="27541" y2="35229"/>
                                        <a14:foregroundMark x1="68217" y1="34293" x2="70543" y2="34293"/>
                                        <a14:foregroundMark x1="48837" y1="26619" x2="61240" y2="30935"/>
                                        <a14:foregroundMark x1="61240" y1="29736" x2="71576" y2="31894"/>
                                        <a14:foregroundMark x1="67959" y1="31894" x2="73902" y2="34053"/>
                                        <a14:backgroundMark x1="37468" y1="63070" x2="58915" y2="71223"/>
                                        <a14:backgroundMark x1="43152" y1="62110" x2="63566" y2="62110"/>
                                        <a14:backgroundMark x1="30491" y1="59952" x2="39535" y2="61871"/>
                                        <a14:backgroundMark x1="29199" y1="49161" x2="28165" y2="43885"/>
                                        <a14:backgroundMark x1="27132" y1="38609" x2="27132" y2="39568"/>
                                        <a14:backgroundMark x1="27132" y1="37650" x2="27132" y2="37650"/>
                                        <a14:backgroundMark x1="27132" y1="35012" x2="24806" y2="38369"/>
                                      </a14:backgroundRemoval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26270" t="21870" r="25676" b="30106"/>
                          <a:stretch/>
                        </p:blipFill>
                        <p:spPr bwMode="auto">
                          <a:xfrm rot="10800000">
                            <a:off x="297325" y="3399300"/>
                            <a:ext cx="618971" cy="471646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557" name="Picture 16">
                            <a:extLst>
                              <a:ext uri="{FF2B5EF4-FFF2-40B4-BE49-F238E27FC236}">
                                <a16:creationId xmlns:a16="http://schemas.microsoft.com/office/drawing/2014/main" id="{6C8C77B3-E922-834C-9984-8DB2BF378C4E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 rotWithShape="1">
                          <a:blip r:embed="rId11">
                            <a:lum bright="70000" contrast="-70000"/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10">
                                    <a14:imgEffect>
                                      <a14:backgroundRemoval t="23022" b="64269" l="27649" r="71835">
                                        <a14:foregroundMark x1="43669" y1="28058" x2="72093" y2="29017"/>
                                        <a14:foregroundMark x1="47287" y1="24700" x2="53488" y2="23501"/>
                                        <a14:foregroundMark x1="53230" y1="25420" x2="63307" y2="28058"/>
                                        <a14:foregroundMark x1="31266" y1="32134" x2="30715" y2="35286"/>
                                        <a14:foregroundMark x1="29199" y1="32134" x2="30048" y2="34160"/>
                                        <a14:foregroundMark x1="27649" y1="33813" x2="27649" y2="34969"/>
                                        <a14:foregroundMark x1="63566" y1="55875" x2="63566" y2="55875"/>
                                        <a14:foregroundMark x1="64341" y1="55396" x2="64109" y2="56041"/>
                                        <a14:backgroundMark x1="34367" y1="59712" x2="29716" y2="56115"/>
                                        <a14:backgroundMark x1="32041" y1="52998" x2="30233" y2="53237"/>
                                        <a14:backgroundMark x1="30491" y1="47482" x2="31783" y2="54916"/>
                                        <a14:backgroundMark x1="26098" y1="35492" x2="33075" y2="52518"/>
                                        <a14:backgroundMark x1="25840" y1="41247" x2="36434" y2="60671"/>
                                        <a14:backgroundMark x1="31008" y1="57794" x2="40310" y2="62830"/>
                                        <a14:backgroundMark x1="35917" y1="59233" x2="51421" y2="64269"/>
                                        <a14:backgroundMark x1="33592" y1="59233" x2="44444" y2="59952"/>
                                        <a14:backgroundMark x1="34625" y1="59952" x2="61240" y2="63549"/>
                                        <a14:backgroundMark x1="54264" y1="58993" x2="70801" y2="68345"/>
                                        <a14:backgroundMark x1="58140" y1="58993" x2="74677" y2="60911"/>
                                        <a14:backgroundMark x1="63307" y1="59952" x2="73902" y2="51559"/>
                                        <a14:backgroundMark x1="60724" y1="62590" x2="71059" y2="54436"/>
                                        <a14:backgroundMark x1="62791" y1="60911" x2="70026" y2="54436"/>
                                        <a14:backgroundMark x1="66925" y1="55875" x2="70026" y2="43165"/>
                                      </a14:backgroundRemoval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26270" t="21870" r="25676" b="30106"/>
                          <a:stretch/>
                        </p:blipFill>
                        <p:spPr bwMode="auto">
                          <a:xfrm flipH="1">
                            <a:off x="297325" y="3024775"/>
                            <a:ext cx="618971" cy="471646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grpSp>
                      <p:nvGrpSpPr>
                        <p:cNvPr id="1553" name="그룹 1552">
                          <a:extLst>
                            <a:ext uri="{FF2B5EF4-FFF2-40B4-BE49-F238E27FC236}">
                              <a16:creationId xmlns:a16="http://schemas.microsoft.com/office/drawing/2014/main" id="{65B34930-A5A2-3252-9A9F-B8B93A9E0D47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1747121" y="2939526"/>
                          <a:ext cx="518872" cy="534666"/>
                          <a:chOff x="497921" y="2939526"/>
                          <a:chExt cx="518872" cy="534666"/>
                        </a:xfrm>
                      </p:grpSpPr>
                      <p:pic>
                        <p:nvPicPr>
                          <p:cNvPr id="1554" name="Picture 16">
                            <a:extLst>
                              <a:ext uri="{FF2B5EF4-FFF2-40B4-BE49-F238E27FC236}">
                                <a16:creationId xmlns:a16="http://schemas.microsoft.com/office/drawing/2014/main" id="{6849CA16-8D8C-38DE-96EF-7E515E6D62B2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 rotWithShape="1">
                          <a:blip r:embed="rId12">
                            <a:lum bright="70000" contrast="-70000"/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10">
                                    <a14:imgEffect>
                                      <a14:backgroundRemoval t="23022" b="68345" l="22481" r="73902">
                                        <a14:foregroundMark x1="39276" y1="68106" x2="55556" y2="64029"/>
                                        <a14:foregroundMark x1="32817" y1="60192" x2="48837" y2="64988"/>
                                        <a14:foregroundMark x1="35659" y1="63789" x2="56848" y2="68585"/>
                                        <a14:foregroundMark x1="49612" y1="62590" x2="67183" y2="63309"/>
                                        <a14:foregroundMark x1="30749" y1="48441" x2="28005" y2="43165"/>
                                        <a14:foregroundMark x1="27709" y1="43165" x2="28165" y2="46763"/>
                                        <a14:foregroundMark x1="22481" y1="32374" x2="24481" y2="34821"/>
                                        <a14:foregroundMark x1="28188" y1="43165" x2="29974" y2="55875"/>
                                        <a14:backgroundMark x1="55702" y1="70001" x2="58915" y2="71223"/>
                                        <a14:backgroundMark x1="30491" y1="59952" x2="32633" y2="60406"/>
                                        <a14:backgroundMark x1="29974" y1="30456" x2="29974" y2="43165"/>
                                        <a14:backgroundMark x1="29457" y1="32134" x2="45478" y2="31415"/>
                                        <a14:backgroundMark x1="35659" y1="27818" x2="65375" y2="26619"/>
                                        <a14:backgroundMark x1="54005" y1="28297" x2="71835" y2="29736"/>
                                        <a14:backgroundMark x1="61499" y1="31415" x2="72351" y2="32374"/>
                                        <a14:backgroundMark x1="71318" y1="34532" x2="71835" y2="34053"/>
                                        <a14:backgroundMark x1="71318" y1="36211" x2="72868" y2="33094"/>
                                        <a14:backgroundMark x1="70801" y1="34053" x2="75194" y2="32134"/>
                                        <a14:backgroundMark x1="56589" y1="8153" x2="56589" y2="8153"/>
                                        <a14:backgroundMark x1="98966" y1="33573" x2="98966" y2="33573"/>
                                      </a14:backgroundRemoval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26270" t="35650" r="25676" b="30106"/>
                          <a:stretch/>
                        </p:blipFill>
                        <p:spPr bwMode="auto">
                          <a:xfrm rot="5400000" flipH="1">
                            <a:off x="544191" y="3001589"/>
                            <a:ext cx="534666" cy="410539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555" name="Picture 16">
                            <a:extLst>
                              <a:ext uri="{FF2B5EF4-FFF2-40B4-BE49-F238E27FC236}">
                                <a16:creationId xmlns:a16="http://schemas.microsoft.com/office/drawing/2014/main" id="{6C8413E2-5BBF-9547-276C-475BDF977E33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 rotWithShape="1">
                          <a:blip r:embed="rId12">
                            <a:lum bright="70000" contrast="-70000"/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10">
                                    <a14:imgEffect>
                                      <a14:backgroundRemoval t="23022" b="68345" l="22481" r="73902">
                                        <a14:foregroundMark x1="39276" y1="68106" x2="55556" y2="64029"/>
                                        <a14:foregroundMark x1="32817" y1="60192" x2="48837" y2="64988"/>
                                        <a14:foregroundMark x1="35659" y1="63789" x2="56848" y2="68585"/>
                                        <a14:foregroundMark x1="49612" y1="62590" x2="67183" y2="63309"/>
                                        <a14:foregroundMark x1="30749" y1="48441" x2="28005" y2="43165"/>
                                        <a14:foregroundMark x1="27709" y1="43165" x2="28165" y2="46763"/>
                                        <a14:foregroundMark x1="22481" y1="32374" x2="24481" y2="34821"/>
                                        <a14:foregroundMark x1="28188" y1="43165" x2="29974" y2="55875"/>
                                        <a14:backgroundMark x1="55702" y1="70001" x2="58915" y2="71223"/>
                                        <a14:backgroundMark x1="30491" y1="59952" x2="32633" y2="60406"/>
                                        <a14:backgroundMark x1="29974" y1="30456" x2="29974" y2="43165"/>
                                        <a14:backgroundMark x1="29457" y1="32134" x2="45478" y2="31415"/>
                                        <a14:backgroundMark x1="35659" y1="27818" x2="65375" y2="26619"/>
                                        <a14:backgroundMark x1="54005" y1="28297" x2="71835" y2="29736"/>
                                        <a14:backgroundMark x1="61499" y1="31415" x2="72351" y2="32374"/>
                                        <a14:backgroundMark x1="71318" y1="34532" x2="71835" y2="34053"/>
                                        <a14:backgroundMark x1="71318" y1="36211" x2="72868" y2="33094"/>
                                        <a14:backgroundMark x1="70801" y1="34053" x2="75194" y2="32134"/>
                                        <a14:backgroundMark x1="56589" y1="8153" x2="56589" y2="8153"/>
                                        <a14:backgroundMark x1="98966" y1="33573" x2="98966" y2="33573"/>
                                      </a14:backgroundRemoval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26270" t="35650" r="25676" b="30106"/>
                          <a:stretch/>
                        </p:blipFill>
                        <p:spPr bwMode="auto">
                          <a:xfrm rot="16200000">
                            <a:off x="435858" y="3001589"/>
                            <a:ext cx="534666" cy="410539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</p:grpSp>
                  <p:grpSp>
                    <p:nvGrpSpPr>
                      <p:cNvPr id="1549" name="그룹 1548">
                        <a:extLst>
                          <a:ext uri="{FF2B5EF4-FFF2-40B4-BE49-F238E27FC236}">
                            <a16:creationId xmlns:a16="http://schemas.microsoft.com/office/drawing/2014/main" id="{F0F21F4F-A31A-4DD5-A18B-DBE9FE7312A4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521467" y="2904289"/>
                        <a:ext cx="970180" cy="605138"/>
                        <a:chOff x="1614270" y="2898436"/>
                        <a:chExt cx="970180" cy="605138"/>
                      </a:xfrm>
                    </p:grpSpPr>
                    <p:pic>
                      <p:nvPicPr>
                        <p:cNvPr id="1550" name="Picture 16">
                          <a:extLst>
                            <a:ext uri="{FF2B5EF4-FFF2-40B4-BE49-F238E27FC236}">
                              <a16:creationId xmlns:a16="http://schemas.microsoft.com/office/drawing/2014/main" id="{D323F9B5-E709-E65C-E7CC-78A0C2216C95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13">
                          <a:lum bright="70000" contrast="-70000"/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10">
                                  <a14:imgEffect>
                                    <a14:backgroundRemoval t="23022" b="64269" l="24548" r="73902">
                                      <a14:foregroundMark x1="46512" y1="23501" x2="56589" y2="25659"/>
                                      <a14:foregroundMark x1="33850" y1="31894" x2="30491" y2="33094"/>
                                      <a14:foregroundMark x1="29199" y1="34053" x2="27541" y2="35229"/>
                                      <a14:foregroundMark x1="68217" y1="34293" x2="70543" y2="34293"/>
                                      <a14:foregroundMark x1="48837" y1="26619" x2="61240" y2="30935"/>
                                      <a14:foregroundMark x1="61240" y1="29736" x2="71576" y2="31894"/>
                                      <a14:foregroundMark x1="67959" y1="31894" x2="73902" y2="34053"/>
                                      <a14:backgroundMark x1="37468" y1="63070" x2="58915" y2="71223"/>
                                      <a14:backgroundMark x1="43152" y1="62110" x2="63566" y2="62110"/>
                                      <a14:backgroundMark x1="30491" y1="59952" x2="39535" y2="61871"/>
                                      <a14:backgroundMark x1="29199" y1="49161" x2="28165" y2="43885"/>
                                      <a14:backgroundMark x1="27132" y1="38609" x2="27132" y2="39568"/>
                                      <a14:backgroundMark x1="27132" y1="37650" x2="27132" y2="37650"/>
                                      <a14:backgroundMark x1="27132" y1="35012" x2="24806" y2="38369"/>
                                      <a14:backgroundMark x1="66408" y1="50120" x2="65375" y2="52758"/>
                                      <a14:backgroundMark x1="66925" y1="49880" x2="66667" y2="50839"/>
                                      <a14:backgroundMark x1="44703" y1="51319" x2="39276" y2="50839"/>
                                      <a14:backgroundMark x1="40052" y1="52038" x2="36434" y2="49161"/>
                                      <a14:backgroundMark x1="36176" y1="53237" x2="32558" y2="54197"/>
                                      <a14:backgroundMark x1="35917" y1="53717" x2="34367" y2="50360"/>
                                      <a14:backgroundMark x1="35659" y1="52278" x2="31266" y2="49400"/>
                                      <a14:backgroundMark x1="35659" y1="50120" x2="31783" y2="50120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6270" t="21870" r="25676" b="49619"/>
                        <a:stretch/>
                      </p:blipFill>
                      <p:spPr bwMode="auto">
                        <a:xfrm rot="5400000" flipH="1">
                          <a:off x="1451704" y="3061002"/>
                          <a:ext cx="605138" cy="28000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1551" name="Picture 16">
                          <a:extLst>
                            <a:ext uri="{FF2B5EF4-FFF2-40B4-BE49-F238E27FC236}">
                              <a16:creationId xmlns:a16="http://schemas.microsoft.com/office/drawing/2014/main" id="{8B7E1258-ED44-C7C7-F93B-3D0A89341D8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13">
                          <a:lum bright="70000" contrast="-70000"/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10">
                                  <a14:imgEffect>
                                    <a14:backgroundRemoval t="23022" b="64269" l="24548" r="73902">
                                      <a14:foregroundMark x1="46512" y1="23501" x2="56589" y2="25659"/>
                                      <a14:foregroundMark x1="33850" y1="31894" x2="30491" y2="33094"/>
                                      <a14:foregroundMark x1="29199" y1="34053" x2="27541" y2="35229"/>
                                      <a14:foregroundMark x1="68217" y1="34293" x2="70543" y2="34293"/>
                                      <a14:foregroundMark x1="48837" y1="26619" x2="61240" y2="30935"/>
                                      <a14:foregroundMark x1="61240" y1="29736" x2="71576" y2="31894"/>
                                      <a14:foregroundMark x1="67959" y1="31894" x2="73902" y2="34053"/>
                                      <a14:backgroundMark x1="37468" y1="63070" x2="58915" y2="71223"/>
                                      <a14:backgroundMark x1="43152" y1="62110" x2="63566" y2="62110"/>
                                      <a14:backgroundMark x1="30491" y1="59952" x2="39535" y2="61871"/>
                                      <a14:backgroundMark x1="29199" y1="49161" x2="28165" y2="43885"/>
                                      <a14:backgroundMark x1="27132" y1="38609" x2="27132" y2="39568"/>
                                      <a14:backgroundMark x1="27132" y1="37650" x2="27132" y2="37650"/>
                                      <a14:backgroundMark x1="27132" y1="35012" x2="24806" y2="38369"/>
                                      <a14:backgroundMark x1="66408" y1="50120" x2="65375" y2="52758"/>
                                      <a14:backgroundMark x1="66925" y1="49880" x2="66667" y2="50839"/>
                                      <a14:backgroundMark x1="44703" y1="51319" x2="39276" y2="50839"/>
                                      <a14:backgroundMark x1="40052" y1="52038" x2="36434" y2="49161"/>
                                      <a14:backgroundMark x1="36176" y1="53237" x2="32558" y2="54197"/>
                                      <a14:backgroundMark x1="35917" y1="53717" x2="34367" y2="50360"/>
                                      <a14:backgroundMark x1="35659" y1="52278" x2="31266" y2="49400"/>
                                      <a14:backgroundMark x1="35659" y1="50120" x2="31783" y2="50120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6270" t="21870" r="25676" b="49619"/>
                        <a:stretch/>
                      </p:blipFill>
                      <p:spPr bwMode="auto">
                        <a:xfrm rot="16200000">
                          <a:off x="2141879" y="3061002"/>
                          <a:ext cx="605138" cy="28000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</p:grpSp>
              </p:grpSp>
              <p:grpSp>
                <p:nvGrpSpPr>
                  <p:cNvPr id="1539" name="그룹 1538">
                    <a:extLst>
                      <a:ext uri="{FF2B5EF4-FFF2-40B4-BE49-F238E27FC236}">
                        <a16:creationId xmlns:a16="http://schemas.microsoft.com/office/drawing/2014/main" id="{16765E82-61B9-F79F-7E6E-C539737F46B6}"/>
                      </a:ext>
                    </a:extLst>
                  </p:cNvPr>
                  <p:cNvGrpSpPr/>
                  <p:nvPr/>
                </p:nvGrpSpPr>
                <p:grpSpPr>
                  <a:xfrm>
                    <a:off x="8317075" y="2084737"/>
                    <a:ext cx="230832" cy="371978"/>
                    <a:chOff x="8317075" y="2084737"/>
                    <a:chExt cx="230832" cy="371978"/>
                  </a:xfrm>
                </p:grpSpPr>
                <p:sp>
                  <p:nvSpPr>
                    <p:cNvPr id="1540" name="별: 꼭짓점 4개 1539">
                      <a:extLst>
                        <a:ext uri="{FF2B5EF4-FFF2-40B4-BE49-F238E27FC236}">
                          <a16:creationId xmlns:a16="http://schemas.microsoft.com/office/drawing/2014/main" id="{536704D3-BB04-2CB0-42B3-883EFA995F8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317075" y="2084737"/>
                      <a:ext cx="230832" cy="230832"/>
                    </a:xfrm>
                    <a:prstGeom prst="star4">
                      <a:avLst/>
                    </a:prstGeom>
                    <a:solidFill>
                      <a:srgbClr val="FFFF00"/>
                    </a:solidFill>
                    <a:ln w="9525">
                      <a:solidFill>
                        <a:schemeClr val="tx1"/>
                      </a:solidFill>
                    </a:ln>
                    <a:effectLst>
                      <a:glow rad="38100">
                        <a:schemeClr val="bg1"/>
                      </a:glow>
                    </a:effectLst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grpSp>
                  <p:nvGrpSpPr>
                    <p:cNvPr id="1541" name="그룹 1540">
                      <a:extLst>
                        <a:ext uri="{FF2B5EF4-FFF2-40B4-BE49-F238E27FC236}">
                          <a16:creationId xmlns:a16="http://schemas.microsoft.com/office/drawing/2014/main" id="{1F4FE924-ADF2-2BCA-BE8F-C51FEDBB2DA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342194" y="2252139"/>
                      <a:ext cx="184404" cy="204576"/>
                      <a:chOff x="8342194" y="2203371"/>
                      <a:chExt cx="184404" cy="204576"/>
                    </a:xfrm>
                  </p:grpSpPr>
                  <p:sp>
                    <p:nvSpPr>
                      <p:cNvPr id="1542" name="사각형: 둥근 모서리 1541">
                        <a:extLst>
                          <a:ext uri="{FF2B5EF4-FFF2-40B4-BE49-F238E27FC236}">
                            <a16:creationId xmlns:a16="http://schemas.microsoft.com/office/drawing/2014/main" id="{D105826D-9DED-9715-6CDB-8573BF9BB9B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342194" y="2203371"/>
                        <a:ext cx="184404" cy="204576"/>
                      </a:xfrm>
                      <a:prstGeom prst="roundRect">
                        <a:avLst/>
                      </a:prstGeom>
                      <a:solidFill>
                        <a:schemeClr val="tx1"/>
                      </a:solidFill>
                      <a:ln>
                        <a:noFill/>
                      </a:ln>
                      <a:effectLst>
                        <a:softEdge rad="50800"/>
                      </a:effectLst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543" name="TextBox 1542">
                        <a:extLst>
                          <a:ext uri="{FF2B5EF4-FFF2-40B4-BE49-F238E27FC236}">
                            <a16:creationId xmlns:a16="http://schemas.microsoft.com/office/drawing/2014/main" id="{5AA8683C-7CCA-642C-DC86-6D24FD1A0268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403939" y="2249599"/>
                        <a:ext cx="60914" cy="12311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>
                          <a:spcAft>
                            <a:spcPts val="500"/>
                          </a:spcAft>
                        </a:pPr>
                        <a:r>
                          <a:rPr lang="en-US" altLang="ko-KR" sz="800" dirty="0">
                            <a:solidFill>
                              <a:schemeClr val="bg1"/>
                            </a:solidFill>
                            <a:latin typeface="Pretendard Light" panose="02000403000000020004" pitchFamily="2" charset="-127"/>
                            <a:ea typeface="Pretendard Light" panose="02000403000000020004" pitchFamily="2" charset="-127"/>
                            <a:cs typeface="Pretendard Light" panose="02000403000000020004" pitchFamily="2" charset="-127"/>
                          </a:rPr>
                          <a:t>Z</a:t>
                        </a:r>
                      </a:p>
                    </p:txBody>
                  </p:sp>
                </p:grpSp>
              </p:grpSp>
            </p:grpSp>
          </p:grpSp>
          <p:grpSp>
            <p:nvGrpSpPr>
              <p:cNvPr id="1513" name="그룹 1512">
                <a:extLst>
                  <a:ext uri="{FF2B5EF4-FFF2-40B4-BE49-F238E27FC236}">
                    <a16:creationId xmlns:a16="http://schemas.microsoft.com/office/drawing/2014/main" id="{B3DDF3A4-F358-A373-EFA0-B5774DD0D71E}"/>
                  </a:ext>
                </a:extLst>
              </p:cNvPr>
              <p:cNvGrpSpPr/>
              <p:nvPr/>
            </p:nvGrpSpPr>
            <p:grpSpPr>
              <a:xfrm>
                <a:off x="1830883" y="4131205"/>
                <a:ext cx="1362552" cy="1494275"/>
                <a:chOff x="6122035" y="1258112"/>
                <a:chExt cx="1362552" cy="1494275"/>
              </a:xfrm>
            </p:grpSpPr>
            <p:sp>
              <p:nvSpPr>
                <p:cNvPr id="1514" name="TextBox 1513">
                  <a:extLst>
                    <a:ext uri="{FF2B5EF4-FFF2-40B4-BE49-F238E27FC236}">
                      <a16:creationId xmlns:a16="http://schemas.microsoft.com/office/drawing/2014/main" id="{3E5DFB13-2384-BA8B-44AE-6CCF2BFC8591}"/>
                    </a:ext>
                  </a:extLst>
                </p:cNvPr>
                <p:cNvSpPr txBox="1"/>
                <p:nvPr/>
              </p:nvSpPr>
              <p:spPr>
                <a:xfrm>
                  <a:off x="6122035" y="2480518"/>
                  <a:ext cx="1362552" cy="27186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>
                    <a:spcAft>
                      <a:spcPts val="200"/>
                    </a:spcAft>
                  </a:pPr>
                  <a:r>
                    <a:rPr lang="en-US" altLang="ko-KR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[ </a:t>
                  </a:r>
                  <a:r>
                    <a:rPr lang="ko-KR" altLang="en-US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비활성화 </a:t>
                  </a:r>
                  <a:r>
                    <a:rPr lang="en-US" altLang="ko-KR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]</a:t>
                  </a:r>
                </a:p>
                <a:p>
                  <a:pPr algn="ctr">
                    <a:spcAft>
                      <a:spcPts val="200"/>
                    </a:spcAft>
                  </a:pPr>
                  <a:r>
                    <a:rPr lang="ko-KR" altLang="en-US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게이지 하단의 별이 빛을 잃은 모습</a:t>
                  </a:r>
                  <a:endParaRPr lang="en-US" altLang="ko-KR" sz="8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</p:txBody>
            </p:sp>
            <p:grpSp>
              <p:nvGrpSpPr>
                <p:cNvPr id="1515" name="그룹 1514">
                  <a:extLst>
                    <a:ext uri="{FF2B5EF4-FFF2-40B4-BE49-F238E27FC236}">
                      <a16:creationId xmlns:a16="http://schemas.microsoft.com/office/drawing/2014/main" id="{0097F782-B62F-F030-F3B2-25532E20CCCE}"/>
                    </a:ext>
                  </a:extLst>
                </p:cNvPr>
                <p:cNvGrpSpPr/>
                <p:nvPr/>
              </p:nvGrpSpPr>
              <p:grpSpPr>
                <a:xfrm>
                  <a:off x="6248628" y="1258112"/>
                  <a:ext cx="1109367" cy="1198603"/>
                  <a:chOff x="6248628" y="1258112"/>
                  <a:chExt cx="1109367" cy="1198603"/>
                </a:xfrm>
              </p:grpSpPr>
              <p:grpSp>
                <p:nvGrpSpPr>
                  <p:cNvPr id="1522" name="그룹 1521">
                    <a:extLst>
                      <a:ext uri="{FF2B5EF4-FFF2-40B4-BE49-F238E27FC236}">
                        <a16:creationId xmlns:a16="http://schemas.microsoft.com/office/drawing/2014/main" id="{C7FC920B-3C85-84D5-2DBA-B499823F45B5}"/>
                      </a:ext>
                    </a:extLst>
                  </p:cNvPr>
                  <p:cNvGrpSpPr/>
                  <p:nvPr/>
                </p:nvGrpSpPr>
                <p:grpSpPr>
                  <a:xfrm>
                    <a:off x="6248628" y="1258112"/>
                    <a:ext cx="1109367" cy="1088256"/>
                    <a:chOff x="11510928" y="3950606"/>
                    <a:chExt cx="1109367" cy="1088256"/>
                  </a:xfrm>
                </p:grpSpPr>
                <p:grpSp>
                  <p:nvGrpSpPr>
                    <p:cNvPr id="1524" name="그룹 1523">
                      <a:extLst>
                        <a:ext uri="{FF2B5EF4-FFF2-40B4-BE49-F238E27FC236}">
                          <a16:creationId xmlns:a16="http://schemas.microsoft.com/office/drawing/2014/main" id="{DEB05C0E-6340-2E33-4F23-E55FEAC5217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1510928" y="3950606"/>
                      <a:ext cx="568315" cy="1088256"/>
                      <a:chOff x="11510928" y="3950606"/>
                      <a:chExt cx="568315" cy="1088256"/>
                    </a:xfrm>
                  </p:grpSpPr>
                  <p:pic>
                    <p:nvPicPr>
                      <p:cNvPr id="1528" name="그림 1527" descr="원, 다채로움, 행성, 바이올렛색이(가) 표시된 사진&#10;&#10;AI가 생성한 콘텐츠는 부정확할 수 있습니다.">
                        <a:extLst>
                          <a:ext uri="{FF2B5EF4-FFF2-40B4-BE49-F238E27FC236}">
                            <a16:creationId xmlns:a16="http://schemas.microsoft.com/office/drawing/2014/main" id="{EC18CCB5-EAE7-B92C-993D-BFB472141601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r="48663"/>
                      <a:stretch/>
                    </p:blipFill>
                    <p:spPr>
                      <a:xfrm>
                        <a:off x="11510928" y="3950606"/>
                        <a:ext cx="568315" cy="1088256"/>
                      </a:xfrm>
                      <a:prstGeom prst="rect">
                        <a:avLst/>
                      </a:prstGeom>
                    </p:spPr>
                  </p:pic>
                  <p:grpSp>
                    <p:nvGrpSpPr>
                      <p:cNvPr id="1529" name="그룹 1528">
                        <a:extLst>
                          <a:ext uri="{FF2B5EF4-FFF2-40B4-BE49-F238E27FC236}">
                            <a16:creationId xmlns:a16="http://schemas.microsoft.com/office/drawing/2014/main" id="{1C4BC117-6170-39BD-E822-B0948CA8234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1753546" y="4334718"/>
                        <a:ext cx="234648" cy="320776"/>
                        <a:chOff x="452475" y="2783773"/>
                        <a:chExt cx="618971" cy="846171"/>
                      </a:xfrm>
                      <a:effectLst>
                        <a:glow rad="25400">
                          <a:schemeClr val="accent1"/>
                        </a:glow>
                      </a:effectLst>
                    </p:grpSpPr>
                    <p:grpSp>
                      <p:nvGrpSpPr>
                        <p:cNvPr id="1530" name="그룹 1529">
                          <a:extLst>
                            <a:ext uri="{FF2B5EF4-FFF2-40B4-BE49-F238E27FC236}">
                              <a16:creationId xmlns:a16="http://schemas.microsoft.com/office/drawing/2014/main" id="{CC97C61B-670C-65F0-92DA-7C6C70E05992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452475" y="2783773"/>
                          <a:ext cx="618971" cy="846171"/>
                          <a:chOff x="297325" y="3024775"/>
                          <a:chExt cx="618971" cy="846171"/>
                        </a:xfrm>
                      </p:grpSpPr>
                      <p:pic>
                        <p:nvPicPr>
                          <p:cNvPr id="1534" name="Picture 16">
                            <a:extLst>
                              <a:ext uri="{FF2B5EF4-FFF2-40B4-BE49-F238E27FC236}">
                                <a16:creationId xmlns:a16="http://schemas.microsoft.com/office/drawing/2014/main" id="{3EC98873-1FFE-6FAF-D34B-7074572135FB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 rotWithShape="1">
                          <a:blip r:embed="rId9">
                            <a:lum bright="70000" contrast="-70000"/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10">
                                    <a14:imgEffect>
                                      <a14:backgroundRemoval t="23022" b="64269" l="24548" r="73902">
                                        <a14:foregroundMark x1="46512" y1="23501" x2="56589" y2="25659"/>
                                        <a14:foregroundMark x1="33850" y1="31894" x2="30491" y2="33094"/>
                                        <a14:foregroundMark x1="29199" y1="34053" x2="27541" y2="35229"/>
                                        <a14:foregroundMark x1="68217" y1="34293" x2="70543" y2="34293"/>
                                        <a14:foregroundMark x1="48837" y1="26619" x2="61240" y2="30935"/>
                                        <a14:foregroundMark x1="61240" y1="29736" x2="71576" y2="31894"/>
                                        <a14:foregroundMark x1="67959" y1="31894" x2="73902" y2="34053"/>
                                        <a14:backgroundMark x1="37468" y1="63070" x2="58915" y2="71223"/>
                                        <a14:backgroundMark x1="43152" y1="62110" x2="63566" y2="62110"/>
                                        <a14:backgroundMark x1="30491" y1="59952" x2="39535" y2="61871"/>
                                        <a14:backgroundMark x1="29199" y1="49161" x2="28165" y2="43885"/>
                                        <a14:backgroundMark x1="27132" y1="38609" x2="27132" y2="39568"/>
                                        <a14:backgroundMark x1="27132" y1="37650" x2="27132" y2="37650"/>
                                        <a14:backgroundMark x1="27132" y1="35012" x2="24806" y2="38369"/>
                                      </a14:backgroundRemoval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26270" t="21870" r="25676" b="30106"/>
                          <a:stretch/>
                        </p:blipFill>
                        <p:spPr bwMode="auto">
                          <a:xfrm rot="10800000">
                            <a:off x="297325" y="3399300"/>
                            <a:ext cx="618971" cy="471646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535" name="Picture 16">
                            <a:extLst>
                              <a:ext uri="{FF2B5EF4-FFF2-40B4-BE49-F238E27FC236}">
                                <a16:creationId xmlns:a16="http://schemas.microsoft.com/office/drawing/2014/main" id="{233004A3-78A1-8F2F-0BD4-9EEA1C955906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 rotWithShape="1">
                          <a:blip r:embed="rId11">
                            <a:lum bright="70000" contrast="-70000"/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10">
                                    <a14:imgEffect>
                                      <a14:backgroundRemoval t="23022" b="64269" l="27649" r="71835">
                                        <a14:foregroundMark x1="43669" y1="28058" x2="72093" y2="29017"/>
                                        <a14:foregroundMark x1="47287" y1="24700" x2="53488" y2="23501"/>
                                        <a14:foregroundMark x1="53230" y1="25420" x2="63307" y2="28058"/>
                                        <a14:foregroundMark x1="31266" y1="32134" x2="30715" y2="35286"/>
                                        <a14:foregroundMark x1="29199" y1="32134" x2="30048" y2="34160"/>
                                        <a14:foregroundMark x1="27649" y1="33813" x2="27649" y2="34969"/>
                                        <a14:foregroundMark x1="63566" y1="55875" x2="63566" y2="55875"/>
                                        <a14:foregroundMark x1="64341" y1="55396" x2="64109" y2="56041"/>
                                        <a14:backgroundMark x1="34367" y1="59712" x2="29716" y2="56115"/>
                                        <a14:backgroundMark x1="32041" y1="52998" x2="30233" y2="53237"/>
                                        <a14:backgroundMark x1="30491" y1="47482" x2="31783" y2="54916"/>
                                        <a14:backgroundMark x1="26098" y1="35492" x2="33075" y2="52518"/>
                                        <a14:backgroundMark x1="25840" y1="41247" x2="36434" y2="60671"/>
                                        <a14:backgroundMark x1="31008" y1="57794" x2="40310" y2="62830"/>
                                        <a14:backgroundMark x1="35917" y1="59233" x2="51421" y2="64269"/>
                                        <a14:backgroundMark x1="33592" y1="59233" x2="44444" y2="59952"/>
                                        <a14:backgroundMark x1="34625" y1="59952" x2="61240" y2="63549"/>
                                        <a14:backgroundMark x1="54264" y1="58993" x2="70801" y2="68345"/>
                                        <a14:backgroundMark x1="58140" y1="58993" x2="74677" y2="60911"/>
                                        <a14:backgroundMark x1="63307" y1="59952" x2="73902" y2="51559"/>
                                        <a14:backgroundMark x1="60724" y1="62590" x2="71059" y2="54436"/>
                                        <a14:backgroundMark x1="62791" y1="60911" x2="70026" y2="54436"/>
                                        <a14:backgroundMark x1="66925" y1="55875" x2="70026" y2="43165"/>
                                      </a14:backgroundRemoval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26270" t="21870" r="25676" b="30106"/>
                          <a:stretch/>
                        </p:blipFill>
                        <p:spPr bwMode="auto">
                          <a:xfrm flipH="1">
                            <a:off x="297325" y="3024775"/>
                            <a:ext cx="618971" cy="471646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grpSp>
                      <p:nvGrpSpPr>
                        <p:cNvPr id="1531" name="그룹 1530">
                          <a:extLst>
                            <a:ext uri="{FF2B5EF4-FFF2-40B4-BE49-F238E27FC236}">
                              <a16:creationId xmlns:a16="http://schemas.microsoft.com/office/drawing/2014/main" id="{F5EFBF17-439C-1500-B948-76BD4FF2BCF9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502524" y="2939526"/>
                          <a:ext cx="518872" cy="534666"/>
                          <a:chOff x="497921" y="2939526"/>
                          <a:chExt cx="518872" cy="534666"/>
                        </a:xfrm>
                      </p:grpSpPr>
                      <p:pic>
                        <p:nvPicPr>
                          <p:cNvPr id="1532" name="Picture 16">
                            <a:extLst>
                              <a:ext uri="{FF2B5EF4-FFF2-40B4-BE49-F238E27FC236}">
                                <a16:creationId xmlns:a16="http://schemas.microsoft.com/office/drawing/2014/main" id="{7509373C-6B76-FEDB-A13D-80970971AB17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 rotWithShape="1">
                          <a:blip r:embed="rId12">
                            <a:lum bright="70000" contrast="-70000"/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10">
                                    <a14:imgEffect>
                                      <a14:backgroundRemoval t="23022" b="68345" l="22481" r="73902">
                                        <a14:foregroundMark x1="39276" y1="68106" x2="55556" y2="64029"/>
                                        <a14:foregroundMark x1="32817" y1="60192" x2="48837" y2="64988"/>
                                        <a14:foregroundMark x1="35659" y1="63789" x2="56848" y2="68585"/>
                                        <a14:foregroundMark x1="49612" y1="62590" x2="67183" y2="63309"/>
                                        <a14:foregroundMark x1="30749" y1="48441" x2="28005" y2="43165"/>
                                        <a14:foregroundMark x1="27709" y1="43165" x2="28165" y2="46763"/>
                                        <a14:foregroundMark x1="22481" y1="32374" x2="24481" y2="34821"/>
                                        <a14:foregroundMark x1="28188" y1="43165" x2="29974" y2="55875"/>
                                        <a14:backgroundMark x1="55702" y1="70001" x2="58915" y2="71223"/>
                                        <a14:backgroundMark x1="30491" y1="59952" x2="32633" y2="60406"/>
                                        <a14:backgroundMark x1="29974" y1="30456" x2="29974" y2="43165"/>
                                        <a14:backgroundMark x1="29457" y1="32134" x2="45478" y2="31415"/>
                                        <a14:backgroundMark x1="35659" y1="27818" x2="65375" y2="26619"/>
                                        <a14:backgroundMark x1="54005" y1="28297" x2="71835" y2="29736"/>
                                        <a14:backgroundMark x1="61499" y1="31415" x2="72351" y2="32374"/>
                                        <a14:backgroundMark x1="71318" y1="34532" x2="71835" y2="34053"/>
                                        <a14:backgroundMark x1="71318" y1="36211" x2="72868" y2="33094"/>
                                        <a14:backgroundMark x1="70801" y1="34053" x2="75194" y2="32134"/>
                                        <a14:backgroundMark x1="56589" y1="8153" x2="56589" y2="8153"/>
                                        <a14:backgroundMark x1="98966" y1="33573" x2="98966" y2="33573"/>
                                      </a14:backgroundRemoval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26270" t="35650" r="25676" b="30106"/>
                          <a:stretch/>
                        </p:blipFill>
                        <p:spPr bwMode="auto">
                          <a:xfrm rot="5400000" flipH="1">
                            <a:off x="544191" y="3001589"/>
                            <a:ext cx="534666" cy="410539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533" name="Picture 16">
                            <a:extLst>
                              <a:ext uri="{FF2B5EF4-FFF2-40B4-BE49-F238E27FC236}">
                                <a16:creationId xmlns:a16="http://schemas.microsoft.com/office/drawing/2014/main" id="{5B294BF2-F376-9AE7-E4E4-E00E9E1D0AC6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 rotWithShape="1">
                          <a:blip r:embed="rId12">
                            <a:lum bright="70000" contrast="-70000"/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10">
                                    <a14:imgEffect>
                                      <a14:backgroundRemoval t="23022" b="68345" l="22481" r="73902">
                                        <a14:foregroundMark x1="39276" y1="68106" x2="55556" y2="64029"/>
                                        <a14:foregroundMark x1="32817" y1="60192" x2="48837" y2="64988"/>
                                        <a14:foregroundMark x1="35659" y1="63789" x2="56848" y2="68585"/>
                                        <a14:foregroundMark x1="49612" y1="62590" x2="67183" y2="63309"/>
                                        <a14:foregroundMark x1="30749" y1="48441" x2="28005" y2="43165"/>
                                        <a14:foregroundMark x1="27709" y1="43165" x2="28165" y2="46763"/>
                                        <a14:foregroundMark x1="22481" y1="32374" x2="24481" y2="34821"/>
                                        <a14:foregroundMark x1="28188" y1="43165" x2="29974" y2="55875"/>
                                        <a14:backgroundMark x1="55702" y1="70001" x2="58915" y2="71223"/>
                                        <a14:backgroundMark x1="30491" y1="59952" x2="32633" y2="60406"/>
                                        <a14:backgroundMark x1="29974" y1="30456" x2="29974" y2="43165"/>
                                        <a14:backgroundMark x1="29457" y1="32134" x2="45478" y2="31415"/>
                                        <a14:backgroundMark x1="35659" y1="27818" x2="65375" y2="26619"/>
                                        <a14:backgroundMark x1="54005" y1="28297" x2="71835" y2="29736"/>
                                        <a14:backgroundMark x1="61499" y1="31415" x2="72351" y2="32374"/>
                                        <a14:backgroundMark x1="71318" y1="34532" x2="71835" y2="34053"/>
                                        <a14:backgroundMark x1="71318" y1="36211" x2="72868" y2="33094"/>
                                        <a14:backgroundMark x1="70801" y1="34053" x2="75194" y2="32134"/>
                                        <a14:backgroundMark x1="56589" y1="8153" x2="56589" y2="8153"/>
                                        <a14:backgroundMark x1="98966" y1="33573" x2="98966" y2="33573"/>
                                      </a14:backgroundRemoval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26270" t="35650" r="25676" b="30106"/>
                          <a:stretch/>
                        </p:blipFill>
                        <p:spPr bwMode="auto">
                          <a:xfrm rot="16200000">
                            <a:off x="435858" y="3001589"/>
                            <a:ext cx="534666" cy="410539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</p:grpSp>
                </p:grpSp>
                <p:grpSp>
                  <p:nvGrpSpPr>
                    <p:cNvPr id="1525" name="그룹 1524">
                      <a:extLst>
                        <a:ext uri="{FF2B5EF4-FFF2-40B4-BE49-F238E27FC236}">
                          <a16:creationId xmlns:a16="http://schemas.microsoft.com/office/drawing/2014/main" id="{5ADB2591-D892-CD8E-125C-62D0B43F471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2051980" y="3950606"/>
                      <a:ext cx="568315" cy="1088256"/>
                      <a:chOff x="12276511" y="3950606"/>
                      <a:chExt cx="568315" cy="1088256"/>
                    </a:xfrm>
                  </p:grpSpPr>
                  <p:pic>
                    <p:nvPicPr>
                      <p:cNvPr id="1526" name="그림 1525" descr="원, 다채로움, 행성, 바이올렛색이(가) 표시된 사진&#10;&#10;AI가 생성한 콘텐츠는 부정확할 수 있습니다.">
                        <a:extLst>
                          <a:ext uri="{FF2B5EF4-FFF2-40B4-BE49-F238E27FC236}">
                            <a16:creationId xmlns:a16="http://schemas.microsoft.com/office/drawing/2014/main" id="{3880E5D9-1F99-B595-5CE0-1187010871F1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48663"/>
                      <a:stretch/>
                    </p:blipFill>
                    <p:spPr>
                      <a:xfrm>
                        <a:off x="12276511" y="3950606"/>
                        <a:ext cx="568315" cy="1088256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1527" name="그림 1526" descr="상징, 그래픽, 폰트, 클립아트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0770B2FC-7F8A-6479-0091-27F478698EE3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4">
                        <a:clrChange>
                          <a:clrFrom>
                            <a:srgbClr val="212227"/>
                          </a:clrFrom>
                          <a:clrTo>
                            <a:srgbClr val="212227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12323324" y="4380115"/>
                        <a:ext cx="317191" cy="229238"/>
                      </a:xfrm>
                      <a:prstGeom prst="rect">
                        <a:avLst/>
                      </a:prstGeom>
                      <a:effectLst>
                        <a:glow rad="25400">
                          <a:schemeClr val="accent3"/>
                        </a:glow>
                      </a:effectLst>
                    </p:spPr>
                  </p:pic>
                </p:grpSp>
              </p:grpSp>
              <p:grpSp>
                <p:nvGrpSpPr>
                  <p:cNvPr id="1517" name="그룹 1516">
                    <a:extLst>
                      <a:ext uri="{FF2B5EF4-FFF2-40B4-BE49-F238E27FC236}">
                        <a16:creationId xmlns:a16="http://schemas.microsoft.com/office/drawing/2014/main" id="{60A06393-6CF2-E66B-B376-74957B4B04AA}"/>
                      </a:ext>
                    </a:extLst>
                  </p:cNvPr>
                  <p:cNvGrpSpPr/>
                  <p:nvPr/>
                </p:nvGrpSpPr>
                <p:grpSpPr>
                  <a:xfrm>
                    <a:off x="6685434" y="2084737"/>
                    <a:ext cx="230832" cy="371978"/>
                    <a:chOff x="6685434" y="2084737"/>
                    <a:chExt cx="230832" cy="371978"/>
                  </a:xfrm>
                </p:grpSpPr>
                <p:sp>
                  <p:nvSpPr>
                    <p:cNvPr id="1518" name="별: 꼭짓점 4개 1517">
                      <a:extLst>
                        <a:ext uri="{FF2B5EF4-FFF2-40B4-BE49-F238E27FC236}">
                          <a16:creationId xmlns:a16="http://schemas.microsoft.com/office/drawing/2014/main" id="{FE3EC410-66EE-C671-F792-518B2FBCDD4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85434" y="2084737"/>
                      <a:ext cx="230832" cy="230832"/>
                    </a:xfrm>
                    <a:prstGeom prst="star4">
                      <a:avLst/>
                    </a:prstGeom>
                    <a:solidFill>
                      <a:schemeClr val="bg1">
                        <a:lumMod val="75000"/>
                      </a:schemeClr>
                    </a:solidFill>
                    <a:ln w="9525">
                      <a:solidFill>
                        <a:schemeClr val="tx1"/>
                      </a:solidFill>
                    </a:ln>
                    <a:effectLst>
                      <a:glow rad="38100">
                        <a:schemeClr val="bg1"/>
                      </a:glow>
                    </a:effectLst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grpSp>
                  <p:nvGrpSpPr>
                    <p:cNvPr id="1519" name="그룹 1518">
                      <a:extLst>
                        <a:ext uri="{FF2B5EF4-FFF2-40B4-BE49-F238E27FC236}">
                          <a16:creationId xmlns:a16="http://schemas.microsoft.com/office/drawing/2014/main" id="{8F23EA0B-AA44-ADD7-177C-469BD7BF03A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710417" y="2252139"/>
                      <a:ext cx="184404" cy="204576"/>
                      <a:chOff x="8340289" y="2203371"/>
                      <a:chExt cx="184404" cy="204576"/>
                    </a:xfrm>
                  </p:grpSpPr>
                  <p:sp>
                    <p:nvSpPr>
                      <p:cNvPr id="1520" name="사각형: 둥근 모서리 1519">
                        <a:extLst>
                          <a:ext uri="{FF2B5EF4-FFF2-40B4-BE49-F238E27FC236}">
                            <a16:creationId xmlns:a16="http://schemas.microsoft.com/office/drawing/2014/main" id="{14B629E5-3143-519A-2A61-15E9FFBA2DF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340289" y="2203371"/>
                        <a:ext cx="184404" cy="204576"/>
                      </a:xfrm>
                      <a:prstGeom prst="roundRect">
                        <a:avLst/>
                      </a:prstGeom>
                      <a:solidFill>
                        <a:schemeClr val="tx1"/>
                      </a:solidFill>
                      <a:ln>
                        <a:noFill/>
                      </a:ln>
                      <a:effectLst>
                        <a:softEdge rad="50800"/>
                      </a:effectLst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521" name="TextBox 1520">
                        <a:extLst>
                          <a:ext uri="{FF2B5EF4-FFF2-40B4-BE49-F238E27FC236}">
                            <a16:creationId xmlns:a16="http://schemas.microsoft.com/office/drawing/2014/main" id="{7E7B5A99-6DEE-17EA-0BB1-B6B6E4F31E0C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402034" y="2249599"/>
                        <a:ext cx="60914" cy="12311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>
                          <a:spcAft>
                            <a:spcPts val="500"/>
                          </a:spcAft>
                        </a:pPr>
                        <a:r>
                          <a:rPr lang="en-US" altLang="ko-KR" sz="8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Pretendard Light" panose="02000403000000020004" pitchFamily="2" charset="-127"/>
                            <a:ea typeface="Pretendard Light" panose="02000403000000020004" pitchFamily="2" charset="-127"/>
                            <a:cs typeface="Pretendard Light" panose="02000403000000020004" pitchFamily="2" charset="-127"/>
                          </a:rPr>
                          <a:t>Z</a:t>
                        </a:r>
                      </a:p>
                    </p:txBody>
                  </p:sp>
                </p:grpSp>
              </p:grpSp>
            </p:grpSp>
          </p:grpSp>
        </p:grpSp>
      </p:grpSp>
      <p:sp>
        <p:nvSpPr>
          <p:cNvPr id="1560" name="직사각형 1559">
            <a:extLst>
              <a:ext uri="{FF2B5EF4-FFF2-40B4-BE49-F238E27FC236}">
                <a16:creationId xmlns:a16="http://schemas.microsoft.com/office/drawing/2014/main" id="{64F36972-E142-45BF-260C-A24417DAA98A}"/>
              </a:ext>
            </a:extLst>
          </p:cNvPr>
          <p:cNvSpPr/>
          <p:nvPr/>
        </p:nvSpPr>
        <p:spPr>
          <a:xfrm>
            <a:off x="6784975" y="3929378"/>
            <a:ext cx="4787265" cy="2126662"/>
          </a:xfrm>
          <a:prstGeom prst="rect">
            <a:avLst/>
          </a:prstGeom>
          <a:solidFill>
            <a:srgbClr val="1C1E2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561" name="그룹 1560">
            <a:extLst>
              <a:ext uri="{FF2B5EF4-FFF2-40B4-BE49-F238E27FC236}">
                <a16:creationId xmlns:a16="http://schemas.microsoft.com/office/drawing/2014/main" id="{B9AA948D-3AC5-0E70-3D72-F58FA39611C5}"/>
              </a:ext>
            </a:extLst>
          </p:cNvPr>
          <p:cNvGrpSpPr/>
          <p:nvPr/>
        </p:nvGrpSpPr>
        <p:grpSpPr>
          <a:xfrm>
            <a:off x="6784977" y="3937071"/>
            <a:ext cx="4109984" cy="313023"/>
            <a:chOff x="6425572" y="3401740"/>
            <a:chExt cx="4109984" cy="313023"/>
          </a:xfrm>
        </p:grpSpPr>
        <p:grpSp>
          <p:nvGrpSpPr>
            <p:cNvPr id="1609" name="그룹 1608">
              <a:extLst>
                <a:ext uri="{FF2B5EF4-FFF2-40B4-BE49-F238E27FC236}">
                  <a16:creationId xmlns:a16="http://schemas.microsoft.com/office/drawing/2014/main" id="{1D60FF92-4D8D-88D8-2C89-0BDDFBCD49C5}"/>
                </a:ext>
              </a:extLst>
            </p:cNvPr>
            <p:cNvGrpSpPr/>
            <p:nvPr/>
          </p:nvGrpSpPr>
          <p:grpSpPr>
            <a:xfrm>
              <a:off x="6425572" y="3401740"/>
              <a:ext cx="4109984" cy="313023"/>
              <a:chOff x="1439025" y="1395560"/>
              <a:chExt cx="4109984" cy="313023"/>
            </a:xfrm>
          </p:grpSpPr>
          <p:sp>
            <p:nvSpPr>
              <p:cNvPr id="1611" name="직사각형 1610">
                <a:extLst>
                  <a:ext uri="{FF2B5EF4-FFF2-40B4-BE49-F238E27FC236}">
                    <a16:creationId xmlns:a16="http://schemas.microsoft.com/office/drawing/2014/main" id="{0A2A89C2-9E3B-B6DD-9856-2503339DFE9D}"/>
                  </a:ext>
                </a:extLst>
              </p:cNvPr>
              <p:cNvSpPr/>
              <p:nvPr/>
            </p:nvSpPr>
            <p:spPr>
              <a:xfrm>
                <a:off x="1439025" y="1395560"/>
                <a:ext cx="4109984" cy="313023"/>
              </a:xfrm>
              <a:prstGeom prst="rect">
                <a:avLst/>
              </a:prstGeom>
              <a:solidFill>
                <a:srgbClr val="14181A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612" name="TextBox 1611">
                <a:extLst>
                  <a:ext uri="{FF2B5EF4-FFF2-40B4-BE49-F238E27FC236}">
                    <a16:creationId xmlns:a16="http://schemas.microsoft.com/office/drawing/2014/main" id="{4CBA97A8-AA4A-78E7-49E6-0F52FF180467}"/>
                  </a:ext>
                </a:extLst>
              </p:cNvPr>
              <p:cNvSpPr txBox="1"/>
              <p:nvPr/>
            </p:nvSpPr>
            <p:spPr>
              <a:xfrm>
                <a:off x="2031293" y="1436655"/>
                <a:ext cx="2925481" cy="230832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1</a:t>
                </a: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회성 피해 증가 효과처럼 기록 버프 효과가 적용된 후 사라집니다</a:t>
                </a: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</p:txBody>
          </p:sp>
        </p:grpSp>
        <p:cxnSp>
          <p:nvCxnSpPr>
            <p:cNvPr id="1610" name="직선 연결선 1609">
              <a:extLst>
                <a:ext uri="{FF2B5EF4-FFF2-40B4-BE49-F238E27FC236}">
                  <a16:creationId xmlns:a16="http://schemas.microsoft.com/office/drawing/2014/main" id="{071E1D9C-D242-866E-F766-486841FDFEB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25572" y="3714763"/>
              <a:ext cx="4109984" cy="0"/>
            </a:xfrm>
            <a:prstGeom prst="line">
              <a:avLst/>
            </a:prstGeom>
            <a:ln w="3175">
              <a:gradFill flip="none" rotWithShape="1">
                <a:gsLst>
                  <a:gs pos="25000">
                    <a:srgbClr val="F6F4D2">
                      <a:alpha val="20000"/>
                      <a:lumMod val="20000"/>
                    </a:srgbClr>
                  </a:gs>
                  <a:gs pos="0">
                    <a:srgbClr val="F6F4D2">
                      <a:alpha val="0"/>
                      <a:lumMod val="0"/>
                    </a:srgbClr>
                  </a:gs>
                  <a:gs pos="75000">
                    <a:srgbClr val="F6F4D2">
                      <a:alpha val="20000"/>
                      <a:lumMod val="20000"/>
                    </a:srgbClr>
                  </a:gs>
                  <a:gs pos="50000">
                    <a:srgbClr val="F6F4D2">
                      <a:alpha val="20000"/>
                      <a:lumMod val="30000"/>
                    </a:srgbClr>
                  </a:gs>
                  <a:gs pos="100000">
                    <a:srgbClr val="F6F4D2">
                      <a:alpha val="0"/>
                      <a:lumMod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62" name="그룹 1561">
            <a:extLst>
              <a:ext uri="{FF2B5EF4-FFF2-40B4-BE49-F238E27FC236}">
                <a16:creationId xmlns:a16="http://schemas.microsoft.com/office/drawing/2014/main" id="{08CE327E-479F-6E8A-70B6-6B59C686EE64}"/>
              </a:ext>
            </a:extLst>
          </p:cNvPr>
          <p:cNvGrpSpPr/>
          <p:nvPr/>
        </p:nvGrpSpPr>
        <p:grpSpPr>
          <a:xfrm>
            <a:off x="6790554" y="3705694"/>
            <a:ext cx="4062892" cy="231923"/>
            <a:chOff x="1460890" y="1092616"/>
            <a:chExt cx="4062892" cy="231923"/>
          </a:xfrm>
        </p:grpSpPr>
        <p:sp>
          <p:nvSpPr>
            <p:cNvPr id="1606" name="TextBox 1605">
              <a:extLst>
                <a:ext uri="{FF2B5EF4-FFF2-40B4-BE49-F238E27FC236}">
                  <a16:creationId xmlns:a16="http://schemas.microsoft.com/office/drawing/2014/main" id="{889F61DD-E3A2-0DD1-9AB8-4317793659C5}"/>
                </a:ext>
              </a:extLst>
            </p:cNvPr>
            <p:cNvSpPr txBox="1"/>
            <p:nvPr/>
          </p:nvSpPr>
          <p:spPr>
            <a:xfrm>
              <a:off x="2612160" y="1100855"/>
              <a:ext cx="845452" cy="215444"/>
            </a:xfrm>
            <a:prstGeom prst="rect">
              <a:avLst/>
            </a:prstGeom>
            <a:noFill/>
          </p:spPr>
          <p:txBody>
            <a:bodyPr wrap="none" lIns="144000" rIns="144000" rtlCol="0">
              <a:spAutoFit/>
            </a:bodyPr>
            <a:lstStyle/>
            <a:p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대략적인 크기</a:t>
              </a:r>
              <a:endPara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cxnSp>
          <p:nvCxnSpPr>
            <p:cNvPr id="1607" name="직선 연결선 1606">
              <a:extLst>
                <a:ext uri="{FF2B5EF4-FFF2-40B4-BE49-F238E27FC236}">
                  <a16:creationId xmlns:a16="http://schemas.microsoft.com/office/drawing/2014/main" id="{A288C780-732A-1354-7F55-59F3303CBF4B}"/>
                </a:ext>
              </a:extLst>
            </p:cNvPr>
            <p:cNvCxnSpPr>
              <a:cxnSpLocks/>
              <a:stCxn id="1608" idx="2"/>
            </p:cNvCxnSpPr>
            <p:nvPr/>
          </p:nvCxnSpPr>
          <p:spPr>
            <a:xfrm>
              <a:off x="1845378" y="1324539"/>
              <a:ext cx="3678404" cy="0"/>
            </a:xfrm>
            <a:prstGeom prst="line">
              <a:avLst/>
            </a:prstGeom>
            <a:ln w="12700">
              <a:solidFill>
                <a:srgbClr val="D4CFC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08" name="직사각형 1607">
              <a:extLst>
                <a:ext uri="{FF2B5EF4-FFF2-40B4-BE49-F238E27FC236}">
                  <a16:creationId xmlns:a16="http://schemas.microsoft.com/office/drawing/2014/main" id="{CB9B6C72-2E2A-C08F-29A4-7376C08953D8}"/>
                </a:ext>
              </a:extLst>
            </p:cNvPr>
            <p:cNvSpPr>
              <a:spLocks/>
            </p:cNvSpPr>
            <p:nvPr/>
          </p:nvSpPr>
          <p:spPr>
            <a:xfrm>
              <a:off x="1460890" y="1092616"/>
              <a:ext cx="768975" cy="231923"/>
            </a:xfrm>
            <a:prstGeom prst="rect">
              <a:avLst/>
            </a:prstGeom>
            <a:solidFill>
              <a:srgbClr val="605550"/>
            </a:solidFill>
            <a:ln w="12700">
              <a:solidFill>
                <a:srgbClr val="D4CFC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46800" rIns="72000" rtlCol="0" anchor="ctr">
              <a:spAutoFit/>
            </a:bodyPr>
            <a:lstStyle/>
            <a:p>
              <a:r>
                <a:rPr lang="ko-KR" altLang="en-US" sz="900" dirty="0">
                  <a:solidFill>
                    <a:srgbClr val="EDEBE7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사용 프로세스</a:t>
              </a:r>
            </a:p>
          </p:txBody>
        </p:sp>
      </p:grpSp>
      <p:sp>
        <p:nvSpPr>
          <p:cNvPr id="1615" name="TextBox 1614">
            <a:extLst>
              <a:ext uri="{FF2B5EF4-FFF2-40B4-BE49-F238E27FC236}">
                <a16:creationId xmlns:a16="http://schemas.microsoft.com/office/drawing/2014/main" id="{307938B1-F481-97EC-4ED1-13066C3F8969}"/>
              </a:ext>
            </a:extLst>
          </p:cNvPr>
          <p:cNvSpPr txBox="1"/>
          <p:nvPr/>
        </p:nvSpPr>
        <p:spPr>
          <a:xfrm>
            <a:off x="6621022" y="1234154"/>
            <a:ext cx="4972515" cy="2144177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방법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1)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 버프와 별개의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회성 스킬 피해 증가 효과를 부여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-&gt;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클러스터 스킬 사용 후 효과 제거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방법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2)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클러스터 스킬을 사용하면 기록 모드 효과를 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2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초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짜리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별자리 기록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버프 효과로 변경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>
              <a:spcAft>
                <a:spcPts val="500"/>
              </a:spcAft>
            </a:pP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            -&gt;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클러스터 스킬 사용 후 기록 모드는 종료되었지만 짧게 스킬을 하나 더 욱여 넣을 수 있음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</a:t>
            </a:r>
            <a:b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</a:b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                 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이때 스킬을 적중하면 기록 버프 효과가 적용 되면서 스킬을 쓰고 게이지가 회복됨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.)</a:t>
            </a: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방법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3)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 모드 종료 시 기록 모드 효과를 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2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초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짜리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별자리 기록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버프 효과로 변경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방법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4)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클러스터 스킬을 사용하면 기록 모드가 종료되지만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버프는 그대로 유지 된다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</a:t>
            </a:r>
          </a:p>
          <a:p>
            <a:pPr>
              <a:spcAft>
                <a:spcPts val="500"/>
              </a:spcAft>
            </a:pP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             -&gt;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버프의 지속 시간 동안 게이지를 채움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저점 보장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단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다른 클래스와 비슷하지 않은 방법을 고민해 보기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</a:t>
            </a: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방법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은 일격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스커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절정 창술과 비슷하고 방법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2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와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3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은 블레이드와 비슷한 느낌이 들어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DEE135C-E257-F4CA-4F65-F4FE2EAF753B}"/>
              </a:ext>
            </a:extLst>
          </p:cNvPr>
          <p:cNvGrpSpPr/>
          <p:nvPr/>
        </p:nvGrpSpPr>
        <p:grpSpPr>
          <a:xfrm>
            <a:off x="207741" y="2423195"/>
            <a:ext cx="605936" cy="915458"/>
            <a:chOff x="207741" y="2423195"/>
            <a:chExt cx="605936" cy="91545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AF3B1C2-F681-5C08-95C7-7D471395B578}"/>
                </a:ext>
              </a:extLst>
            </p:cNvPr>
            <p:cNvSpPr txBox="1"/>
            <p:nvPr userDrawn="1"/>
          </p:nvSpPr>
          <p:spPr>
            <a:xfrm>
              <a:off x="207741" y="2423195"/>
              <a:ext cx="506549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7613EA8-6265-E54D-E3E5-F3A24C74178F}"/>
                </a:ext>
              </a:extLst>
            </p:cNvPr>
            <p:cNvSpPr txBox="1"/>
            <p:nvPr userDrawn="1"/>
          </p:nvSpPr>
          <p:spPr>
            <a:xfrm>
              <a:off x="207742" y="2765508"/>
              <a:ext cx="60593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게이지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31D525E-AACC-770C-5882-78D50A4A988F}"/>
                </a:ext>
              </a:extLst>
            </p:cNvPr>
            <p:cNvSpPr txBox="1"/>
            <p:nvPr userDrawn="1"/>
          </p:nvSpPr>
          <p:spPr>
            <a:xfrm>
              <a:off x="207742" y="3107821"/>
              <a:ext cx="47769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</a:t>
              </a:r>
              <a:endPara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138971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CF3A04-DE87-E406-1657-EF793D99A2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0B5E2055-E9C1-703D-4C8A-20EE6742AA29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37C1672D-CB32-7BFC-6066-1C04DBAF59C0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B160AA9-0D4B-40AA-866B-305A8EC277BA}"/>
                </a:ext>
              </a:extLst>
            </p:cNvPr>
            <p:cNvSpPr txBox="1"/>
            <p:nvPr/>
          </p:nvSpPr>
          <p:spPr>
            <a:xfrm>
              <a:off x="1637797" y="708257"/>
              <a:ext cx="825277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관련 데이터</a:t>
              </a:r>
            </a:p>
          </p:txBody>
        </p:sp>
      </p:grpSp>
      <p:sp>
        <p:nvSpPr>
          <p:cNvPr id="123" name="TextBox 122">
            <a:extLst>
              <a:ext uri="{FF2B5EF4-FFF2-40B4-BE49-F238E27FC236}">
                <a16:creationId xmlns:a16="http://schemas.microsoft.com/office/drawing/2014/main" id="{E5A03468-056D-4710-67FC-B27EB287A2F3}"/>
              </a:ext>
            </a:extLst>
          </p:cNvPr>
          <p:cNvSpPr txBox="1"/>
          <p:nvPr/>
        </p:nvSpPr>
        <p:spPr>
          <a:xfrm>
            <a:off x="1450975" y="677666"/>
            <a:ext cx="65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F0F09C47-D720-2C09-E89B-2822F5DF55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5093017"/>
              </p:ext>
            </p:extLst>
          </p:nvPr>
        </p:nvGraphicFramePr>
        <p:xfrm>
          <a:off x="1450975" y="809387"/>
          <a:ext cx="10505113" cy="3332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5641">
                  <a:extLst>
                    <a:ext uri="{9D8B030D-6E8A-4147-A177-3AD203B41FA5}">
                      <a16:colId xmlns:a16="http://schemas.microsoft.com/office/drawing/2014/main" val="497893921"/>
                    </a:ext>
                  </a:extLst>
                </a:gridCol>
                <a:gridCol w="442952">
                  <a:extLst>
                    <a:ext uri="{9D8B030D-6E8A-4147-A177-3AD203B41FA5}">
                      <a16:colId xmlns:a16="http://schemas.microsoft.com/office/drawing/2014/main" val="2374010130"/>
                    </a:ext>
                  </a:extLst>
                </a:gridCol>
                <a:gridCol w="908368">
                  <a:extLst>
                    <a:ext uri="{9D8B030D-6E8A-4147-A177-3AD203B41FA5}">
                      <a16:colId xmlns:a16="http://schemas.microsoft.com/office/drawing/2014/main" val="3197019104"/>
                    </a:ext>
                  </a:extLst>
                </a:gridCol>
                <a:gridCol w="336791">
                  <a:extLst>
                    <a:ext uri="{9D8B030D-6E8A-4147-A177-3AD203B41FA5}">
                      <a16:colId xmlns:a16="http://schemas.microsoft.com/office/drawing/2014/main" val="1100240603"/>
                    </a:ext>
                  </a:extLst>
                </a:gridCol>
                <a:gridCol w="336791">
                  <a:extLst>
                    <a:ext uri="{9D8B030D-6E8A-4147-A177-3AD203B41FA5}">
                      <a16:colId xmlns:a16="http://schemas.microsoft.com/office/drawing/2014/main" val="950343833"/>
                    </a:ext>
                  </a:extLst>
                </a:gridCol>
                <a:gridCol w="4042285">
                  <a:extLst>
                    <a:ext uri="{9D8B030D-6E8A-4147-A177-3AD203B41FA5}">
                      <a16:colId xmlns:a16="http://schemas.microsoft.com/office/drawing/2014/main" val="2235340676"/>
                    </a:ext>
                  </a:extLst>
                </a:gridCol>
                <a:gridCol w="4042285">
                  <a:extLst>
                    <a:ext uri="{9D8B030D-6E8A-4147-A177-3AD203B41FA5}">
                      <a16:colId xmlns:a16="http://schemas.microsoft.com/office/drawing/2014/main" val="1992097972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자료형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데이터 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값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대상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세부 내용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사용 예시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659903"/>
                  </a:ext>
                </a:extLst>
              </a:tr>
              <a:tr h="2108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739039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기본 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float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cri_rate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30.0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자신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치명타 적중률을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30%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증가시킨다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1125647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추가 효과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양상 기록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3094600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양상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skill_modality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7685504"/>
                  </a:ext>
                </a:extLst>
              </a:tr>
            </a:tbl>
          </a:graphicData>
        </a:graphic>
      </p:graphicFrame>
      <p:graphicFrame>
        <p:nvGraphicFramePr>
          <p:cNvPr id="41" name="표 40">
            <a:extLst>
              <a:ext uri="{FF2B5EF4-FFF2-40B4-BE49-F238E27FC236}">
                <a16:creationId xmlns:a16="http://schemas.microsoft.com/office/drawing/2014/main" id="{C100B73C-03D4-4DFB-1A46-135D10C604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5819003"/>
              </p:ext>
            </p:extLst>
          </p:nvPr>
        </p:nvGraphicFramePr>
        <p:xfrm>
          <a:off x="7438279" y="3336381"/>
          <a:ext cx="3666551" cy="3301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2305">
                  <a:extLst>
                    <a:ext uri="{9D8B030D-6E8A-4147-A177-3AD203B41FA5}">
                      <a16:colId xmlns:a16="http://schemas.microsoft.com/office/drawing/2014/main" val="497893921"/>
                    </a:ext>
                  </a:extLst>
                </a:gridCol>
                <a:gridCol w="1036955">
                  <a:extLst>
                    <a:ext uri="{9D8B030D-6E8A-4147-A177-3AD203B41FA5}">
                      <a16:colId xmlns:a16="http://schemas.microsoft.com/office/drawing/2014/main" val="2374010130"/>
                    </a:ext>
                  </a:extLst>
                </a:gridCol>
                <a:gridCol w="1967291">
                  <a:extLst>
                    <a:ext uri="{9D8B030D-6E8A-4147-A177-3AD203B41FA5}">
                      <a16:colId xmlns:a16="http://schemas.microsoft.com/office/drawing/2014/main" val="3950162910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요약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데이터 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659903"/>
                  </a:ext>
                </a:extLst>
              </a:tr>
              <a:tr h="210824"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550571"/>
                  </a:ext>
                </a:extLst>
              </a:tr>
              <a:tr h="2108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RECORD_MODE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진입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739039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기본 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1125647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추가 효과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양상 기록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3094600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슬롯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SLOT_VALUE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0 =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기록된 양상 없음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 =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도전 양상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2 =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불굴 양상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3 =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적응 양상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4 =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발현 양상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7685504"/>
                  </a:ext>
                </a:extLst>
              </a:tr>
            </a:tbl>
          </a:graphicData>
        </a:graphic>
      </p:graphicFrame>
      <p:graphicFrame>
        <p:nvGraphicFramePr>
          <p:cNvPr id="42" name="표 41">
            <a:extLst>
              <a:ext uri="{FF2B5EF4-FFF2-40B4-BE49-F238E27FC236}">
                <a16:creationId xmlns:a16="http://schemas.microsoft.com/office/drawing/2014/main" id="{C8A90D26-FFC4-DD59-F70C-68DC0F04FB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6394109"/>
              </p:ext>
            </p:extLst>
          </p:nvPr>
        </p:nvGraphicFramePr>
        <p:xfrm>
          <a:off x="1450975" y="4408982"/>
          <a:ext cx="4488189" cy="18063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5709">
                  <a:extLst>
                    <a:ext uri="{9D8B030D-6E8A-4147-A177-3AD203B41FA5}">
                      <a16:colId xmlns:a16="http://schemas.microsoft.com/office/drawing/2014/main" val="497893921"/>
                    </a:ext>
                  </a:extLst>
                </a:gridCol>
                <a:gridCol w="3332480">
                  <a:extLst>
                    <a:ext uri="{9D8B030D-6E8A-4147-A177-3AD203B41FA5}">
                      <a16:colId xmlns:a16="http://schemas.microsoft.com/office/drawing/2014/main" val="3950162910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요약 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659903"/>
                  </a:ext>
                </a:extLst>
              </a:tr>
              <a:tr h="3415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진입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게이지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100%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회복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-&gt; [Z]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키 입력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550571"/>
                  </a:ext>
                </a:extLst>
              </a:tr>
              <a:tr h="4394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버프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-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자신의 치명타 적중률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30%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+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양상 별 추가 효과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l" latinLnBrk="1"/>
                      <a:r>
                        <a:rPr lang="ko-KR" altLang="en-US" sz="9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디버프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- 10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초간 주변 적 치명타 저항률 감소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739039"/>
                  </a:ext>
                </a:extLst>
              </a:tr>
              <a:tr h="6654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종료 조건 및 우선 순위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캐릭터 전투 불능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사망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접속 종료 등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) </a:t>
                      </a: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클러스터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스킬 사용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지속 시간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(10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초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)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종료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1125647"/>
                  </a:ext>
                </a:extLst>
              </a:tr>
            </a:tbl>
          </a:graphicData>
        </a:graphic>
      </p:graphicFrame>
      <p:grpSp>
        <p:nvGrpSpPr>
          <p:cNvPr id="10" name="그룹 9">
            <a:extLst>
              <a:ext uri="{FF2B5EF4-FFF2-40B4-BE49-F238E27FC236}">
                <a16:creationId xmlns:a16="http://schemas.microsoft.com/office/drawing/2014/main" id="{B1336C60-E2D3-6026-4E31-D331BBFC3C58}"/>
              </a:ext>
            </a:extLst>
          </p:cNvPr>
          <p:cNvGrpSpPr/>
          <p:nvPr/>
        </p:nvGrpSpPr>
        <p:grpSpPr>
          <a:xfrm>
            <a:off x="207741" y="2423195"/>
            <a:ext cx="605936" cy="915458"/>
            <a:chOff x="207741" y="2423195"/>
            <a:chExt cx="605936" cy="91545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D728EFE-F12E-A497-E776-F67A8A230DA1}"/>
                </a:ext>
              </a:extLst>
            </p:cNvPr>
            <p:cNvSpPr txBox="1"/>
            <p:nvPr userDrawn="1"/>
          </p:nvSpPr>
          <p:spPr>
            <a:xfrm>
              <a:off x="207741" y="2423195"/>
              <a:ext cx="506549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5EF558B-A05E-281C-7B74-9E038256C88D}"/>
                </a:ext>
              </a:extLst>
            </p:cNvPr>
            <p:cNvSpPr txBox="1"/>
            <p:nvPr userDrawn="1"/>
          </p:nvSpPr>
          <p:spPr>
            <a:xfrm>
              <a:off x="207742" y="2765508"/>
              <a:ext cx="60593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게이지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A768F31-391B-47B0-CC76-E62F4F75D424}"/>
                </a:ext>
              </a:extLst>
            </p:cNvPr>
            <p:cNvSpPr txBox="1"/>
            <p:nvPr userDrawn="1"/>
          </p:nvSpPr>
          <p:spPr>
            <a:xfrm>
              <a:off x="207742" y="3107821"/>
              <a:ext cx="47769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</a:t>
              </a:r>
              <a:endPara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853135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E3797C-E677-4446-5297-340A74EF49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8954D1CD-2BD0-8544-FAFD-C5C7CED03039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91CC047C-648D-8E67-443E-408CC56277A2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2C1A36C-97EB-1957-3727-95EFD99F8697}"/>
                </a:ext>
              </a:extLst>
            </p:cNvPr>
            <p:cNvSpPr txBox="1"/>
            <p:nvPr/>
          </p:nvSpPr>
          <p:spPr>
            <a:xfrm>
              <a:off x="1637797" y="708257"/>
              <a:ext cx="825277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관련 데이터</a:t>
              </a:r>
            </a:p>
          </p:txBody>
        </p:sp>
      </p:grpSp>
      <p:sp>
        <p:nvSpPr>
          <p:cNvPr id="123" name="TextBox 122">
            <a:extLst>
              <a:ext uri="{FF2B5EF4-FFF2-40B4-BE49-F238E27FC236}">
                <a16:creationId xmlns:a16="http://schemas.microsoft.com/office/drawing/2014/main" id="{D3D49155-EE7D-38B8-BFAF-487733AE905B}"/>
              </a:ext>
            </a:extLst>
          </p:cNvPr>
          <p:cNvSpPr txBox="1"/>
          <p:nvPr/>
        </p:nvSpPr>
        <p:spPr>
          <a:xfrm>
            <a:off x="1450975" y="677666"/>
            <a:ext cx="65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aphicFrame>
        <p:nvGraphicFramePr>
          <p:cNvPr id="41" name="표 40">
            <a:extLst>
              <a:ext uri="{FF2B5EF4-FFF2-40B4-BE49-F238E27FC236}">
                <a16:creationId xmlns:a16="http://schemas.microsoft.com/office/drawing/2014/main" id="{2A791ECE-991D-BFB3-711F-E5613127D3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1724893"/>
              </p:ext>
            </p:extLst>
          </p:nvPr>
        </p:nvGraphicFramePr>
        <p:xfrm>
          <a:off x="1450975" y="826480"/>
          <a:ext cx="8891204" cy="3301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3246">
                  <a:extLst>
                    <a:ext uri="{9D8B030D-6E8A-4147-A177-3AD203B41FA5}">
                      <a16:colId xmlns:a16="http://schemas.microsoft.com/office/drawing/2014/main" val="497893921"/>
                    </a:ext>
                  </a:extLst>
                </a:gridCol>
                <a:gridCol w="829344">
                  <a:extLst>
                    <a:ext uri="{9D8B030D-6E8A-4147-A177-3AD203B41FA5}">
                      <a16:colId xmlns:a16="http://schemas.microsoft.com/office/drawing/2014/main" val="3721131278"/>
                    </a:ext>
                  </a:extLst>
                </a:gridCol>
                <a:gridCol w="1651097">
                  <a:extLst>
                    <a:ext uri="{9D8B030D-6E8A-4147-A177-3AD203B41FA5}">
                      <a16:colId xmlns:a16="http://schemas.microsoft.com/office/drawing/2014/main" val="2374010130"/>
                    </a:ext>
                  </a:extLst>
                </a:gridCol>
                <a:gridCol w="1008993">
                  <a:extLst>
                    <a:ext uri="{9D8B030D-6E8A-4147-A177-3AD203B41FA5}">
                      <a16:colId xmlns:a16="http://schemas.microsoft.com/office/drawing/2014/main" val="1831467105"/>
                    </a:ext>
                  </a:extLst>
                </a:gridCol>
                <a:gridCol w="1429407">
                  <a:extLst>
                    <a:ext uri="{9D8B030D-6E8A-4147-A177-3AD203B41FA5}">
                      <a16:colId xmlns:a16="http://schemas.microsoft.com/office/drawing/2014/main" val="3950162910"/>
                    </a:ext>
                  </a:extLst>
                </a:gridCol>
                <a:gridCol w="2659117">
                  <a:extLst>
                    <a:ext uri="{9D8B030D-6E8A-4147-A177-3AD203B41FA5}">
                      <a16:colId xmlns:a16="http://schemas.microsoft.com/office/drawing/2014/main" val="1333992872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요약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자료형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데이터 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값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659903"/>
                  </a:ext>
                </a:extLst>
              </a:tr>
              <a:tr h="210824"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550571"/>
                  </a:ext>
                </a:extLst>
              </a:tr>
              <a:tr h="2108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진입 상태 확인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enum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IDENTITY_STATE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RECORD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739039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기본 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1125647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추가 효과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양상 기록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3094600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슬롯에 기록되는 양상 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SKILL_MODALITY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0 =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기록된 양상 없음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 =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도전 양상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2 =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불굴 양상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3 =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적응 양상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4 =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발현 양상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7685504"/>
                  </a:ext>
                </a:extLst>
              </a:tr>
            </a:tbl>
          </a:graphicData>
        </a:graphic>
      </p:graphicFrame>
      <p:graphicFrame>
        <p:nvGraphicFramePr>
          <p:cNvPr id="42" name="표 41">
            <a:extLst>
              <a:ext uri="{FF2B5EF4-FFF2-40B4-BE49-F238E27FC236}">
                <a16:creationId xmlns:a16="http://schemas.microsoft.com/office/drawing/2014/main" id="{42365B58-5044-62FB-43D6-5B4ABA7BC5C8}"/>
              </a:ext>
            </a:extLst>
          </p:cNvPr>
          <p:cNvGraphicFramePr>
            <a:graphicFrameLocks noGrp="1"/>
          </p:cNvGraphicFramePr>
          <p:nvPr/>
        </p:nvGraphicFramePr>
        <p:xfrm>
          <a:off x="1450975" y="4408982"/>
          <a:ext cx="4488189" cy="18063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5709">
                  <a:extLst>
                    <a:ext uri="{9D8B030D-6E8A-4147-A177-3AD203B41FA5}">
                      <a16:colId xmlns:a16="http://schemas.microsoft.com/office/drawing/2014/main" val="497893921"/>
                    </a:ext>
                  </a:extLst>
                </a:gridCol>
                <a:gridCol w="3332480">
                  <a:extLst>
                    <a:ext uri="{9D8B030D-6E8A-4147-A177-3AD203B41FA5}">
                      <a16:colId xmlns:a16="http://schemas.microsoft.com/office/drawing/2014/main" val="3950162910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요약 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659903"/>
                  </a:ext>
                </a:extLst>
              </a:tr>
              <a:tr h="3415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진입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게이지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100%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회복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-&gt; [Z]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키 입력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550571"/>
                  </a:ext>
                </a:extLst>
              </a:tr>
              <a:tr h="4394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버프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-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자신의 치명타 적중률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30%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+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양상 별 추가 효과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l" latinLnBrk="1"/>
                      <a:r>
                        <a:rPr lang="ko-KR" altLang="en-US" sz="9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디버프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- 10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초간 주변 적 치명타 저항률 감소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739039"/>
                  </a:ext>
                </a:extLst>
              </a:tr>
              <a:tr h="6654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종료 조건 및 우선 순위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캐릭터 전투 불능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사망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접속 종료 등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) </a:t>
                      </a: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클러스터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스킬 사용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지속 시간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(10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초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)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종료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1125647"/>
                  </a:ext>
                </a:extLst>
              </a:tr>
            </a:tbl>
          </a:graphicData>
        </a:graphic>
      </p:graphicFrame>
      <p:grpSp>
        <p:nvGrpSpPr>
          <p:cNvPr id="9" name="그룹 8">
            <a:extLst>
              <a:ext uri="{FF2B5EF4-FFF2-40B4-BE49-F238E27FC236}">
                <a16:creationId xmlns:a16="http://schemas.microsoft.com/office/drawing/2014/main" id="{915E4C23-F327-3F98-6776-E89043F52F25}"/>
              </a:ext>
            </a:extLst>
          </p:cNvPr>
          <p:cNvGrpSpPr/>
          <p:nvPr/>
        </p:nvGrpSpPr>
        <p:grpSpPr>
          <a:xfrm>
            <a:off x="207741" y="2423195"/>
            <a:ext cx="605936" cy="915458"/>
            <a:chOff x="207741" y="2423195"/>
            <a:chExt cx="605936" cy="915458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5CC0F30-8811-8F32-EAA2-60C38E3A93B0}"/>
                </a:ext>
              </a:extLst>
            </p:cNvPr>
            <p:cNvSpPr txBox="1"/>
            <p:nvPr userDrawn="1"/>
          </p:nvSpPr>
          <p:spPr>
            <a:xfrm>
              <a:off x="207741" y="2423195"/>
              <a:ext cx="506549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5DABCED-B0AA-6551-8773-797B2FCE9305}"/>
                </a:ext>
              </a:extLst>
            </p:cNvPr>
            <p:cNvSpPr txBox="1"/>
            <p:nvPr userDrawn="1"/>
          </p:nvSpPr>
          <p:spPr>
            <a:xfrm>
              <a:off x="207742" y="2765508"/>
              <a:ext cx="60593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게이지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4C63CE9-07C5-5A70-F143-F73621F81471}"/>
                </a:ext>
              </a:extLst>
            </p:cNvPr>
            <p:cNvSpPr txBox="1"/>
            <p:nvPr userDrawn="1"/>
          </p:nvSpPr>
          <p:spPr>
            <a:xfrm>
              <a:off x="207742" y="3107821"/>
              <a:ext cx="47769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</a:t>
              </a:r>
              <a:endPara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424022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BE37D5-926F-D608-8687-0EFFC91747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AC78040D-302D-B6A9-708E-CDF2FD9565CA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EDAC989-9AD3-53F6-3D74-51B8030677FA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899A6F6-B814-60F0-AB42-25B53AAB744A}"/>
                </a:ext>
              </a:extLst>
            </p:cNvPr>
            <p:cNvSpPr txBox="1"/>
            <p:nvPr/>
          </p:nvSpPr>
          <p:spPr>
            <a:xfrm>
              <a:off x="1637797" y="708257"/>
              <a:ext cx="825277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관련 리소스</a:t>
              </a:r>
            </a:p>
          </p:txBody>
        </p:sp>
      </p:grpSp>
      <p:sp>
        <p:nvSpPr>
          <p:cNvPr id="123" name="TextBox 122">
            <a:extLst>
              <a:ext uri="{FF2B5EF4-FFF2-40B4-BE49-F238E27FC236}">
                <a16:creationId xmlns:a16="http://schemas.microsoft.com/office/drawing/2014/main" id="{EE89E080-DB0E-5292-4BBF-FB8892F44EAC}"/>
              </a:ext>
            </a:extLst>
          </p:cNvPr>
          <p:cNvSpPr txBox="1"/>
          <p:nvPr/>
        </p:nvSpPr>
        <p:spPr>
          <a:xfrm>
            <a:off x="1450975" y="677666"/>
            <a:ext cx="65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1038722D-8DEC-D824-76A4-093CAF9E8F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4496092"/>
              </p:ext>
            </p:extLst>
          </p:nvPr>
        </p:nvGraphicFramePr>
        <p:xfrm>
          <a:off x="1450975" y="2304456"/>
          <a:ext cx="10039697" cy="32537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2305">
                  <a:extLst>
                    <a:ext uri="{9D8B030D-6E8A-4147-A177-3AD203B41FA5}">
                      <a16:colId xmlns:a16="http://schemas.microsoft.com/office/drawing/2014/main" val="497893921"/>
                    </a:ext>
                  </a:extLst>
                </a:gridCol>
                <a:gridCol w="741504">
                  <a:extLst>
                    <a:ext uri="{9D8B030D-6E8A-4147-A177-3AD203B41FA5}">
                      <a16:colId xmlns:a16="http://schemas.microsoft.com/office/drawing/2014/main" val="2374010130"/>
                    </a:ext>
                  </a:extLst>
                </a:gridCol>
                <a:gridCol w="741504">
                  <a:extLst>
                    <a:ext uri="{9D8B030D-6E8A-4147-A177-3AD203B41FA5}">
                      <a16:colId xmlns:a16="http://schemas.microsoft.com/office/drawing/2014/main" val="3197019104"/>
                    </a:ext>
                  </a:extLst>
                </a:gridCol>
                <a:gridCol w="563790">
                  <a:extLst>
                    <a:ext uri="{9D8B030D-6E8A-4147-A177-3AD203B41FA5}">
                      <a16:colId xmlns:a16="http://schemas.microsoft.com/office/drawing/2014/main" val="1100240603"/>
                    </a:ext>
                  </a:extLst>
                </a:gridCol>
                <a:gridCol w="563790">
                  <a:extLst>
                    <a:ext uri="{9D8B030D-6E8A-4147-A177-3AD203B41FA5}">
                      <a16:colId xmlns:a16="http://schemas.microsoft.com/office/drawing/2014/main" val="950343833"/>
                    </a:ext>
                  </a:extLst>
                </a:gridCol>
                <a:gridCol w="6766804">
                  <a:extLst>
                    <a:ext uri="{9D8B030D-6E8A-4147-A177-3AD203B41FA5}">
                      <a16:colId xmlns:a16="http://schemas.microsoft.com/office/drawing/2014/main" val="2235340676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자료형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데이터 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값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대상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세부 내용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659903"/>
                  </a:ext>
                </a:extLst>
              </a:tr>
              <a:tr h="21082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이펙트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Tx/>
                        <a:buChar char="-"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캐릭터 등 뒤의 금색 </a:t>
                      </a:r>
                      <a:r>
                        <a:rPr lang="ko-KR" altLang="en-US" sz="9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마법진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캐릭터를 휘감는 보라색 오라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739039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1125647"/>
                  </a:ext>
                </a:extLst>
              </a:tr>
              <a:tr h="871965"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3094600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이펙트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Tx/>
                        <a:buChar char="-"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캐릭터 등 뒤의 금색 </a:t>
                      </a:r>
                      <a:r>
                        <a:rPr lang="ko-KR" altLang="en-US" sz="9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마법진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캐릭터를 휘감는 보라색 오라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7685504"/>
                  </a:ext>
                </a:extLst>
              </a:tr>
            </a:tbl>
          </a:graphicData>
        </a:graphic>
      </p:graphicFrame>
      <p:grpSp>
        <p:nvGrpSpPr>
          <p:cNvPr id="10" name="그룹 9">
            <a:extLst>
              <a:ext uri="{FF2B5EF4-FFF2-40B4-BE49-F238E27FC236}">
                <a16:creationId xmlns:a16="http://schemas.microsoft.com/office/drawing/2014/main" id="{9AFCEBE9-7700-86AE-50CA-81A037E2C891}"/>
              </a:ext>
            </a:extLst>
          </p:cNvPr>
          <p:cNvGrpSpPr/>
          <p:nvPr/>
        </p:nvGrpSpPr>
        <p:grpSpPr>
          <a:xfrm>
            <a:off x="207741" y="2423195"/>
            <a:ext cx="605936" cy="915458"/>
            <a:chOff x="207741" y="2423195"/>
            <a:chExt cx="605936" cy="91545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BADFF86-6309-E982-47C4-BD57BC95B353}"/>
                </a:ext>
              </a:extLst>
            </p:cNvPr>
            <p:cNvSpPr txBox="1"/>
            <p:nvPr userDrawn="1"/>
          </p:nvSpPr>
          <p:spPr>
            <a:xfrm>
              <a:off x="207741" y="2423195"/>
              <a:ext cx="506549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FDCDFB1-700D-FDC2-ED18-53B745D45829}"/>
                </a:ext>
              </a:extLst>
            </p:cNvPr>
            <p:cNvSpPr txBox="1"/>
            <p:nvPr userDrawn="1"/>
          </p:nvSpPr>
          <p:spPr>
            <a:xfrm>
              <a:off x="207742" y="2765508"/>
              <a:ext cx="60593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게이지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FDD9AFB-C86E-265C-56D7-0CDDB8AED613}"/>
                </a:ext>
              </a:extLst>
            </p:cNvPr>
            <p:cNvSpPr txBox="1"/>
            <p:nvPr userDrawn="1"/>
          </p:nvSpPr>
          <p:spPr>
            <a:xfrm>
              <a:off x="207742" y="3107821"/>
              <a:ext cx="47769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</a:t>
              </a:r>
              <a:endPara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566619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079921-DC3B-146C-F701-17BE040B00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0E6D3D3D-8293-F476-BE54-D591A7C22DD0}"/>
              </a:ext>
            </a:extLst>
          </p:cNvPr>
          <p:cNvSpPr/>
          <p:nvPr/>
        </p:nvSpPr>
        <p:spPr>
          <a:xfrm>
            <a:off x="1443485" y="1607216"/>
            <a:ext cx="4647066" cy="4527366"/>
          </a:xfrm>
          <a:prstGeom prst="rect">
            <a:avLst/>
          </a:prstGeom>
          <a:solidFill>
            <a:srgbClr val="1C1E2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80A1117D-1E19-C2C2-BDB6-18DE774D0F06}"/>
              </a:ext>
            </a:extLst>
          </p:cNvPr>
          <p:cNvSpPr/>
          <p:nvPr/>
        </p:nvSpPr>
        <p:spPr>
          <a:xfrm>
            <a:off x="6689574" y="1607216"/>
            <a:ext cx="4647066" cy="4527366"/>
          </a:xfrm>
          <a:prstGeom prst="rect">
            <a:avLst/>
          </a:prstGeom>
          <a:solidFill>
            <a:srgbClr val="1C1E2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EFDF9910-14EE-FDBD-3C8C-95AF5822D2D7}"/>
              </a:ext>
            </a:extLst>
          </p:cNvPr>
          <p:cNvGrpSpPr/>
          <p:nvPr/>
        </p:nvGrpSpPr>
        <p:grpSpPr>
          <a:xfrm>
            <a:off x="6683997" y="1614909"/>
            <a:ext cx="4658220" cy="313023"/>
            <a:chOff x="6425572" y="3401740"/>
            <a:chExt cx="4658220" cy="313023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19B441DF-3AFB-F6DA-319B-496CE7994D3F}"/>
                </a:ext>
              </a:extLst>
            </p:cNvPr>
            <p:cNvGrpSpPr/>
            <p:nvPr/>
          </p:nvGrpSpPr>
          <p:grpSpPr>
            <a:xfrm>
              <a:off x="6425572" y="3401740"/>
              <a:ext cx="4658220" cy="313023"/>
              <a:chOff x="1439025" y="1395560"/>
              <a:chExt cx="4658220" cy="313023"/>
            </a:xfrm>
          </p:grpSpPr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F7017164-B940-C4D4-392D-D181D0BF7448}"/>
                  </a:ext>
                </a:extLst>
              </p:cNvPr>
              <p:cNvSpPr/>
              <p:nvPr/>
            </p:nvSpPr>
            <p:spPr>
              <a:xfrm>
                <a:off x="1439025" y="1395560"/>
                <a:ext cx="4658220" cy="313023"/>
              </a:xfrm>
              <a:prstGeom prst="rect">
                <a:avLst/>
              </a:prstGeom>
              <a:solidFill>
                <a:srgbClr val="14181A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56D0656-FEE4-7BFD-AB53-2B26FBF24380}"/>
                  </a:ext>
                </a:extLst>
              </p:cNvPr>
              <p:cNvSpPr txBox="1"/>
              <p:nvPr/>
            </p:nvSpPr>
            <p:spPr>
              <a:xfrm>
                <a:off x="3302464" y="1436655"/>
                <a:ext cx="931345" cy="230832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~~</a:t>
                </a: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한 전투를 합니다</a:t>
                </a: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</p:txBody>
          </p:sp>
        </p:grp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0B690D3A-995B-608F-2C89-2C1D4E20FB6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25572" y="3714763"/>
              <a:ext cx="4652643" cy="0"/>
            </a:xfrm>
            <a:prstGeom prst="line">
              <a:avLst/>
            </a:prstGeom>
            <a:ln w="3175">
              <a:gradFill flip="none" rotWithShape="1">
                <a:gsLst>
                  <a:gs pos="25000">
                    <a:srgbClr val="F6F4D2">
                      <a:alpha val="20000"/>
                      <a:lumMod val="20000"/>
                    </a:srgbClr>
                  </a:gs>
                  <a:gs pos="0">
                    <a:srgbClr val="F6F4D2">
                      <a:alpha val="0"/>
                      <a:lumMod val="0"/>
                    </a:srgbClr>
                  </a:gs>
                  <a:gs pos="75000">
                    <a:srgbClr val="F6F4D2">
                      <a:alpha val="20000"/>
                      <a:lumMod val="20000"/>
                    </a:srgbClr>
                  </a:gs>
                  <a:gs pos="50000">
                    <a:srgbClr val="F6F4D2">
                      <a:alpha val="20000"/>
                      <a:lumMod val="30000"/>
                    </a:srgbClr>
                  </a:gs>
                  <a:gs pos="100000">
                    <a:srgbClr val="F6F4D2">
                      <a:alpha val="0"/>
                      <a:lumMod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86D6FE1F-975F-5746-3C19-0B86A5F6B3A3}"/>
              </a:ext>
            </a:extLst>
          </p:cNvPr>
          <p:cNvGrpSpPr/>
          <p:nvPr/>
        </p:nvGrpSpPr>
        <p:grpSpPr>
          <a:xfrm>
            <a:off x="7189153" y="3250063"/>
            <a:ext cx="3647909" cy="2713560"/>
            <a:chOff x="7299555" y="1959346"/>
            <a:chExt cx="3647909" cy="2713560"/>
          </a:xfrm>
        </p:grpSpPr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7A719E8E-4CC8-167C-F651-376CFFF4D799}"/>
                </a:ext>
              </a:extLst>
            </p:cNvPr>
            <p:cNvGrpSpPr/>
            <p:nvPr/>
          </p:nvGrpSpPr>
          <p:grpSpPr>
            <a:xfrm>
              <a:off x="7299555" y="2796439"/>
              <a:ext cx="1096433" cy="1727987"/>
              <a:chOff x="7022922" y="2789381"/>
              <a:chExt cx="1096433" cy="1727987"/>
            </a:xfrm>
          </p:grpSpPr>
          <p:grpSp>
            <p:nvGrpSpPr>
              <p:cNvPr id="51" name="그룹 50">
                <a:extLst>
                  <a:ext uri="{FF2B5EF4-FFF2-40B4-BE49-F238E27FC236}">
                    <a16:creationId xmlns:a16="http://schemas.microsoft.com/office/drawing/2014/main" id="{7445F3E6-98A0-B74C-12E9-4A1012C112E1}"/>
                  </a:ext>
                </a:extLst>
              </p:cNvPr>
              <p:cNvGrpSpPr/>
              <p:nvPr/>
            </p:nvGrpSpPr>
            <p:grpSpPr>
              <a:xfrm>
                <a:off x="7022922" y="2789381"/>
                <a:ext cx="1096433" cy="1727987"/>
                <a:chOff x="7109963" y="2400139"/>
                <a:chExt cx="1308435" cy="2062103"/>
              </a:xfrm>
            </p:grpSpPr>
            <p:grpSp>
              <p:nvGrpSpPr>
                <p:cNvPr id="18" name="그룹 17">
                  <a:extLst>
                    <a:ext uri="{FF2B5EF4-FFF2-40B4-BE49-F238E27FC236}">
                      <a16:creationId xmlns:a16="http://schemas.microsoft.com/office/drawing/2014/main" id="{C720BD7F-DF21-4015-DF12-2E318C5064A1}"/>
                    </a:ext>
                  </a:extLst>
                </p:cNvPr>
                <p:cNvGrpSpPr/>
                <p:nvPr/>
              </p:nvGrpSpPr>
              <p:grpSpPr>
                <a:xfrm>
                  <a:off x="7109963" y="2400139"/>
                  <a:ext cx="1308435" cy="2062103"/>
                  <a:chOff x="7109963" y="2400139"/>
                  <a:chExt cx="1308435" cy="2062103"/>
                </a:xfrm>
              </p:grpSpPr>
              <p:pic>
                <p:nvPicPr>
                  <p:cNvPr id="79" name="그림 78">
                    <a:extLst>
                      <a:ext uri="{FF2B5EF4-FFF2-40B4-BE49-F238E27FC236}">
                        <a16:creationId xmlns:a16="http://schemas.microsoft.com/office/drawing/2014/main" id="{801C2C76-915E-6C08-A91F-E57859108C6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-3272" t="6206" r="-2466" b="3124"/>
                  <a:stretch/>
                </p:blipFill>
                <p:spPr>
                  <a:xfrm>
                    <a:off x="7120976" y="2473388"/>
                    <a:ext cx="1297422" cy="1949875"/>
                  </a:xfrm>
                  <a:prstGeom prst="rect">
                    <a:avLst/>
                  </a:prstGeom>
                </p:spPr>
              </p:pic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605C5F0D-A972-DE6C-EA53-DD8E3A929516}"/>
                      </a:ext>
                    </a:extLst>
                  </p:cNvPr>
                  <p:cNvSpPr txBox="1"/>
                  <p:nvPr/>
                </p:nvSpPr>
                <p:spPr>
                  <a:xfrm>
                    <a:off x="7109963" y="2400139"/>
                    <a:ext cx="1308435" cy="2062103"/>
                  </a:xfrm>
                  <a:prstGeom prst="rect">
                    <a:avLst/>
                  </a:prstGeom>
                  <a:solidFill>
                    <a:schemeClr val="dk1">
                      <a:alpha val="57000"/>
                    </a:schemeClr>
                  </a:solidFill>
                  <a:ln w="3175">
                    <a:solidFill>
                      <a:srgbClr val="D4CFC5"/>
                    </a:solidFill>
                  </a:ln>
                </p:spPr>
                <p:style>
                  <a:lnRef idx="2">
                    <a:schemeClr val="dk1">
                      <a:shade val="15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wrap="square" lIns="0" tIns="0" rIns="0" bIns="0" rtlCol="0" anchor="ctr" anchorCtr="0">
                    <a:spAutoFit/>
                  </a:bodyPr>
                  <a:lstStyle/>
                  <a:p>
                    <a:pPr algn="ctr"/>
                    <a:endParaRPr lang="en-US" altLang="ko-KR" sz="1400" dirty="0">
                      <a:solidFill>
                        <a:srgbClr val="D4CFC5">
                          <a:alpha val="66000"/>
                        </a:srgbClr>
                      </a:solidFill>
                      <a:effectLst>
                        <a:glow rad="127000">
                          <a:schemeClr val="tx1"/>
                        </a:glow>
                      </a:effectLst>
                      <a:latin typeface="Pretendard ExtraLight" panose="02000303000000020004" pitchFamily="2" charset="-127"/>
                      <a:ea typeface="Pretendard ExtraLight" panose="02000303000000020004" pitchFamily="2" charset="-127"/>
                      <a:cs typeface="Pretendard ExtraLight" panose="02000303000000020004" pitchFamily="2" charset="-127"/>
                    </a:endParaRPr>
                  </a:p>
                  <a:p>
                    <a:pPr algn="ctr"/>
                    <a:endParaRPr lang="en-US" altLang="ko-KR" sz="8800" dirty="0">
                      <a:ln w="88900">
                        <a:noFill/>
                      </a:ln>
                      <a:solidFill>
                        <a:srgbClr val="D4CFC5">
                          <a:alpha val="66000"/>
                        </a:srgbClr>
                      </a:solidFill>
                      <a:effectLst>
                        <a:glow rad="25400">
                          <a:schemeClr val="tx1"/>
                        </a:glow>
                      </a:effectLst>
                      <a:latin typeface="Pretendard ExtraLight" panose="02000303000000020004" pitchFamily="2" charset="-127"/>
                      <a:ea typeface="Pretendard ExtraLight" panose="02000303000000020004" pitchFamily="2" charset="-127"/>
                      <a:cs typeface="Pretendard ExtraLight" panose="02000303000000020004" pitchFamily="2" charset="-127"/>
                    </a:endParaRPr>
                  </a:p>
                  <a:p>
                    <a:pPr algn="ctr"/>
                    <a:endParaRPr lang="en-US" altLang="ko-KR" sz="1600" dirty="0">
                      <a:solidFill>
                        <a:srgbClr val="D4CFC5">
                          <a:alpha val="66000"/>
                        </a:srgbClr>
                      </a:solidFill>
                      <a:latin typeface="Pretendard ExtraLight" panose="02000303000000020004" pitchFamily="2" charset="-127"/>
                      <a:ea typeface="Pretendard ExtraLight" panose="02000303000000020004" pitchFamily="2" charset="-127"/>
                      <a:cs typeface="Pretendard ExtraLight" panose="02000303000000020004" pitchFamily="2" charset="-127"/>
                    </a:endParaRPr>
                  </a:p>
                  <a:p>
                    <a:pPr algn="ctr"/>
                    <a:endParaRPr lang="en-US" altLang="ko-KR" sz="800" dirty="0">
                      <a:solidFill>
                        <a:srgbClr val="D4CFC5">
                          <a:alpha val="66000"/>
                        </a:srgbClr>
                      </a:solidFill>
                      <a:latin typeface="Pretendard ExtraLight" panose="02000303000000020004" pitchFamily="2" charset="-127"/>
                      <a:ea typeface="Pretendard ExtraLight" panose="02000303000000020004" pitchFamily="2" charset="-127"/>
                      <a:cs typeface="Pretendard ExtraLight" panose="02000303000000020004" pitchFamily="2" charset="-127"/>
                    </a:endParaRPr>
                  </a:p>
                  <a:p>
                    <a:pPr algn="ctr"/>
                    <a:endParaRPr lang="en-US" altLang="ko-KR" sz="800" dirty="0">
                      <a:solidFill>
                        <a:srgbClr val="D4CFC5">
                          <a:alpha val="66000"/>
                        </a:srgbClr>
                      </a:solidFill>
                      <a:latin typeface="Pretendard ExtraLight" panose="02000303000000020004" pitchFamily="2" charset="-127"/>
                      <a:ea typeface="Pretendard ExtraLight" panose="02000303000000020004" pitchFamily="2" charset="-127"/>
                      <a:cs typeface="Pretendard ExtraLight" panose="02000303000000020004" pitchFamily="2" charset="-127"/>
                    </a:endParaRPr>
                  </a:p>
                </p:txBody>
              </p:sp>
            </p:grpSp>
            <p:grpSp>
              <p:nvGrpSpPr>
                <p:cNvPr id="46" name="그룹 45">
                  <a:extLst>
                    <a:ext uri="{FF2B5EF4-FFF2-40B4-BE49-F238E27FC236}">
                      <a16:creationId xmlns:a16="http://schemas.microsoft.com/office/drawing/2014/main" id="{980EE2F1-B691-DB22-0259-0526970A5EE4}"/>
                    </a:ext>
                  </a:extLst>
                </p:cNvPr>
                <p:cNvGrpSpPr/>
                <p:nvPr/>
              </p:nvGrpSpPr>
              <p:grpSpPr>
                <a:xfrm>
                  <a:off x="7145236" y="2455730"/>
                  <a:ext cx="1237888" cy="1950921"/>
                  <a:chOff x="7120951" y="2458725"/>
                  <a:chExt cx="1237888" cy="1950921"/>
                </a:xfrm>
              </p:grpSpPr>
              <p:cxnSp>
                <p:nvCxnSpPr>
                  <p:cNvPr id="38" name="직선 연결선 37">
                    <a:extLst>
                      <a:ext uri="{FF2B5EF4-FFF2-40B4-BE49-F238E27FC236}">
                        <a16:creationId xmlns:a16="http://schemas.microsoft.com/office/drawing/2014/main" id="{81EEC71F-6B4C-54E1-79CB-A37EE830B90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7120951" y="2458725"/>
                    <a:ext cx="1237888" cy="1950921"/>
                  </a:xfrm>
                  <a:prstGeom prst="line">
                    <a:avLst/>
                  </a:prstGeom>
                  <a:ln w="9525">
                    <a:solidFill>
                      <a:srgbClr val="D4CFC5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5" name="직선 연결선 44">
                    <a:extLst>
                      <a:ext uri="{FF2B5EF4-FFF2-40B4-BE49-F238E27FC236}">
                        <a16:creationId xmlns:a16="http://schemas.microsoft.com/office/drawing/2014/main" id="{5D34A22E-102B-7EB2-E45D-F8D0977992A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7120951" y="2458725"/>
                    <a:ext cx="1237888" cy="1950921"/>
                  </a:xfrm>
                  <a:prstGeom prst="line">
                    <a:avLst/>
                  </a:prstGeom>
                  <a:ln w="9525">
                    <a:solidFill>
                      <a:srgbClr val="D4CFC5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0EAE6F89-A7D4-0A13-409B-224412A4749B}"/>
                  </a:ext>
                </a:extLst>
              </p:cNvPr>
              <p:cNvSpPr txBox="1"/>
              <p:nvPr/>
            </p:nvSpPr>
            <p:spPr>
              <a:xfrm>
                <a:off x="7182410" y="3591819"/>
                <a:ext cx="777457" cy="123111"/>
              </a:xfrm>
              <a:prstGeom prst="rect">
                <a:avLst/>
              </a:prstGeom>
              <a:noFill/>
            </p:spPr>
            <p:txBody>
              <a:bodyPr wrap="none" lIns="0" tIns="0" rIns="0" bIns="0" anchor="ctr" anchorCtr="0">
                <a:spAutoFit/>
              </a:bodyPr>
              <a:lstStyle/>
              <a:p>
                <a:pPr algn="ctr"/>
                <a:r>
                  <a:rPr lang="ko-KR" altLang="en-US" sz="800" dirty="0">
                    <a:solidFill>
                      <a:srgbClr val="D4CFC5"/>
                    </a:solidFill>
                    <a:effectLst>
                      <a:glow rad="127000">
                        <a:schemeClr val="tx1"/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기록 모드 진입 불가</a:t>
                </a:r>
                <a:endParaRPr lang="en-US" altLang="ko-KR" sz="800" dirty="0">
                  <a:solidFill>
                    <a:srgbClr val="D4CFC5"/>
                  </a:solidFill>
                  <a:effectLst>
                    <a:glow rad="127000">
                      <a:schemeClr val="tx1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</p:grpSp>
        <p:grpSp>
          <p:nvGrpSpPr>
            <p:cNvPr id="71" name="그룹 70">
              <a:extLst>
                <a:ext uri="{FF2B5EF4-FFF2-40B4-BE49-F238E27FC236}">
                  <a16:creationId xmlns:a16="http://schemas.microsoft.com/office/drawing/2014/main" id="{E0F45D08-AFF7-8664-29F2-73BF358E1C0A}"/>
                </a:ext>
              </a:extLst>
            </p:cNvPr>
            <p:cNvGrpSpPr/>
            <p:nvPr/>
          </p:nvGrpSpPr>
          <p:grpSpPr>
            <a:xfrm>
              <a:off x="8395988" y="1959346"/>
              <a:ext cx="2551476" cy="2713560"/>
              <a:chOff x="8484573" y="1959346"/>
              <a:chExt cx="2551476" cy="2713560"/>
            </a:xfrm>
          </p:grpSpPr>
          <p:pic>
            <p:nvPicPr>
              <p:cNvPr id="16" name="그림 15" descr="의류, 덮개, 의상 디자인, 코스튬이(가) 표시된 사진&#10;&#10;AI가 생성한 콘텐츠는 부정확할 수 있습니다.">
                <a:extLst>
                  <a:ext uri="{FF2B5EF4-FFF2-40B4-BE49-F238E27FC236}">
                    <a16:creationId xmlns:a16="http://schemas.microsoft.com/office/drawing/2014/main" id="{2ABDEE5A-8BDD-2EAD-1A23-0E21C278E2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408348" y="1959346"/>
                <a:ext cx="1627701" cy="2713560"/>
              </a:xfrm>
              <a:prstGeom prst="rect">
                <a:avLst/>
              </a:prstGeom>
            </p:spPr>
          </p:pic>
          <p:grpSp>
            <p:nvGrpSpPr>
              <p:cNvPr id="56" name="그룹 55">
                <a:extLst>
                  <a:ext uri="{FF2B5EF4-FFF2-40B4-BE49-F238E27FC236}">
                    <a16:creationId xmlns:a16="http://schemas.microsoft.com/office/drawing/2014/main" id="{8F358074-59AB-BBA8-A80C-61F91504E4E4}"/>
                  </a:ext>
                </a:extLst>
              </p:cNvPr>
              <p:cNvGrpSpPr/>
              <p:nvPr/>
            </p:nvGrpSpPr>
            <p:grpSpPr>
              <a:xfrm>
                <a:off x="8484573" y="2184207"/>
                <a:ext cx="1069956" cy="394673"/>
                <a:chOff x="8442495" y="5064477"/>
                <a:chExt cx="1069956" cy="394673"/>
              </a:xfrm>
            </p:grpSpPr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2396356E-5967-6C76-86CD-B7EB70FA7F69}"/>
                    </a:ext>
                  </a:extLst>
                </p:cNvPr>
                <p:cNvSpPr txBox="1"/>
                <p:nvPr/>
              </p:nvSpPr>
              <p:spPr>
                <a:xfrm>
                  <a:off x="8442495" y="5064477"/>
                  <a:ext cx="787693" cy="215444"/>
                </a:xfrm>
                <a:prstGeom prst="rect">
                  <a:avLst/>
                </a:prstGeom>
                <a:noFill/>
              </p:spPr>
              <p:txBody>
                <a:bodyPr wrap="none" lIns="90000" rIns="90000" rtlCol="0">
                  <a:spAutoFit/>
                </a:bodyPr>
                <a:lstStyle/>
                <a:p>
                  <a:r>
                    <a:rPr lang="ko-KR" altLang="en-US" sz="8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형성 된 인공 별</a:t>
                  </a:r>
                  <a:endParaRPr lang="en-US" altLang="ko-KR" sz="8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grpSp>
              <p:nvGrpSpPr>
                <p:cNvPr id="58" name="그룹 57">
                  <a:extLst>
                    <a:ext uri="{FF2B5EF4-FFF2-40B4-BE49-F238E27FC236}">
                      <a16:creationId xmlns:a16="http://schemas.microsoft.com/office/drawing/2014/main" id="{8E35DF74-DF79-EA5F-307C-47E15B881C78}"/>
                    </a:ext>
                  </a:extLst>
                </p:cNvPr>
                <p:cNvGrpSpPr/>
                <p:nvPr/>
              </p:nvGrpSpPr>
              <p:grpSpPr>
                <a:xfrm>
                  <a:off x="9230189" y="5172199"/>
                  <a:ext cx="282262" cy="286951"/>
                  <a:chOff x="2190244" y="5238878"/>
                  <a:chExt cx="282262" cy="286951"/>
                </a:xfrm>
                <a:effectLst>
                  <a:glow rad="25400">
                    <a:srgbClr val="E9E9EA"/>
                  </a:glow>
                </a:effectLst>
              </p:grpSpPr>
              <p:sp>
                <p:nvSpPr>
                  <p:cNvPr id="62" name="타원 61">
                    <a:extLst>
                      <a:ext uri="{FF2B5EF4-FFF2-40B4-BE49-F238E27FC236}">
                        <a16:creationId xmlns:a16="http://schemas.microsoft.com/office/drawing/2014/main" id="{E7D5BF72-A602-5161-BBAD-593916A8D298}"/>
                      </a:ext>
                    </a:extLst>
                  </p:cNvPr>
                  <p:cNvSpPr/>
                  <p:nvPr/>
                </p:nvSpPr>
                <p:spPr>
                  <a:xfrm>
                    <a:off x="2418506" y="5471829"/>
                    <a:ext cx="54000" cy="54000"/>
                  </a:xfrm>
                  <a:prstGeom prst="ellipse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60555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cxnSp>
                <p:nvCxnSpPr>
                  <p:cNvPr id="63" name="연결선: 꺾임 62">
                    <a:extLst>
                      <a:ext uri="{FF2B5EF4-FFF2-40B4-BE49-F238E27FC236}">
                        <a16:creationId xmlns:a16="http://schemas.microsoft.com/office/drawing/2014/main" id="{4E081530-73F9-A83C-5261-02F068C0AC7E}"/>
                      </a:ext>
                    </a:extLst>
                  </p:cNvPr>
                  <p:cNvCxnSpPr>
                    <a:cxnSpLocks/>
                    <a:stCxn id="62" idx="0"/>
                    <a:endCxn id="57" idx="3"/>
                  </p:cNvCxnSpPr>
                  <p:nvPr/>
                </p:nvCxnSpPr>
                <p:spPr>
                  <a:xfrm rot="16200000" flipV="1">
                    <a:off x="2201400" y="5227722"/>
                    <a:ext cx="232951" cy="255263"/>
                  </a:xfrm>
                  <a:prstGeom prst="bentConnector2">
                    <a:avLst/>
                  </a:prstGeom>
                  <a:ln w="12700">
                    <a:solidFill>
                      <a:srgbClr val="60555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3E32DE67-AF52-79C5-4C6C-3088C261D60C}"/>
              </a:ext>
            </a:extLst>
          </p:cNvPr>
          <p:cNvGrpSpPr/>
          <p:nvPr/>
        </p:nvGrpSpPr>
        <p:grpSpPr>
          <a:xfrm>
            <a:off x="6689574" y="1383532"/>
            <a:ext cx="4647066" cy="231923"/>
            <a:chOff x="1460890" y="1092616"/>
            <a:chExt cx="4647066" cy="231923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1CCCFA2-145B-70CB-6912-98423CCAD8C6}"/>
                </a:ext>
              </a:extLst>
            </p:cNvPr>
            <p:cNvSpPr txBox="1"/>
            <p:nvPr/>
          </p:nvSpPr>
          <p:spPr>
            <a:xfrm>
              <a:off x="2037732" y="1100855"/>
              <a:ext cx="2094191" cy="215444"/>
            </a:xfrm>
            <a:prstGeom prst="rect">
              <a:avLst/>
            </a:prstGeom>
            <a:noFill/>
          </p:spPr>
          <p:txBody>
            <a:bodyPr wrap="none" lIns="144000" rIns="144000" rtlCol="0">
              <a:spAutoFit/>
            </a:bodyPr>
            <a:lstStyle/>
            <a:p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연금술로 우주의 현상을 구현하는 컨셉에 집중</a:t>
              </a:r>
              <a:endPara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5813D193-32DA-B434-BB56-33EF96B0B26E}"/>
                </a:ext>
              </a:extLst>
            </p:cNvPr>
            <p:cNvCxnSpPr>
              <a:cxnSpLocks/>
              <a:stCxn id="32" idx="2"/>
            </p:cNvCxnSpPr>
            <p:nvPr/>
          </p:nvCxnSpPr>
          <p:spPr>
            <a:xfrm>
              <a:off x="1745992" y="1324539"/>
              <a:ext cx="4361964" cy="0"/>
            </a:xfrm>
            <a:prstGeom prst="line">
              <a:avLst/>
            </a:prstGeom>
            <a:ln w="12700">
              <a:solidFill>
                <a:srgbClr val="D4CFC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B427143B-D712-F0FA-5F0F-540639EA86E1}"/>
                </a:ext>
              </a:extLst>
            </p:cNvPr>
            <p:cNvSpPr>
              <a:spLocks/>
            </p:cNvSpPr>
            <p:nvPr/>
          </p:nvSpPr>
          <p:spPr>
            <a:xfrm>
              <a:off x="1460890" y="1092616"/>
              <a:ext cx="570203" cy="231923"/>
            </a:xfrm>
            <a:prstGeom prst="rect">
              <a:avLst/>
            </a:prstGeom>
            <a:solidFill>
              <a:srgbClr val="605550"/>
            </a:solidFill>
            <a:ln w="12700">
              <a:solidFill>
                <a:srgbClr val="D4CFC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46800" rIns="72000" rtlCol="0" anchor="ctr">
              <a:spAutoFit/>
            </a:bodyPr>
            <a:lstStyle/>
            <a:p>
              <a:r>
                <a:rPr lang="ko-KR" altLang="en-US" sz="900" dirty="0">
                  <a:solidFill>
                    <a:srgbClr val="EDEBE7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천체 조율</a:t>
              </a:r>
              <a:endParaRPr lang="ko-KR" altLang="en-US" sz="900" dirty="0">
                <a:solidFill>
                  <a:srgbClr val="EDEBE7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F9CB8D89-0E50-0B81-9840-B938CBE95128}"/>
              </a:ext>
            </a:extLst>
          </p:cNvPr>
          <p:cNvGrpSpPr/>
          <p:nvPr/>
        </p:nvGrpSpPr>
        <p:grpSpPr>
          <a:xfrm>
            <a:off x="1443486" y="1614909"/>
            <a:ext cx="4647065" cy="313023"/>
            <a:chOff x="6425572" y="3401740"/>
            <a:chExt cx="4647065" cy="313023"/>
          </a:xfrm>
        </p:grpSpPr>
        <p:grpSp>
          <p:nvGrpSpPr>
            <p:cNvPr id="88" name="그룹 87">
              <a:extLst>
                <a:ext uri="{FF2B5EF4-FFF2-40B4-BE49-F238E27FC236}">
                  <a16:creationId xmlns:a16="http://schemas.microsoft.com/office/drawing/2014/main" id="{ABAE8875-2112-3546-8E2E-9A343594FF03}"/>
                </a:ext>
              </a:extLst>
            </p:cNvPr>
            <p:cNvGrpSpPr/>
            <p:nvPr/>
          </p:nvGrpSpPr>
          <p:grpSpPr>
            <a:xfrm>
              <a:off x="6425572" y="3401740"/>
              <a:ext cx="4647064" cy="313023"/>
              <a:chOff x="1439025" y="1395560"/>
              <a:chExt cx="4647064" cy="313023"/>
            </a:xfrm>
          </p:grpSpPr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092A63EB-1245-4E08-CD86-2713ECB74BC8}"/>
                  </a:ext>
                </a:extLst>
              </p:cNvPr>
              <p:cNvSpPr/>
              <p:nvPr/>
            </p:nvSpPr>
            <p:spPr>
              <a:xfrm>
                <a:off x="1439025" y="1395560"/>
                <a:ext cx="4647064" cy="313023"/>
              </a:xfrm>
              <a:prstGeom prst="rect">
                <a:avLst/>
              </a:prstGeom>
              <a:solidFill>
                <a:srgbClr val="14181A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A084B5FF-C301-AA2E-1508-B6E8CC44A760}"/>
                  </a:ext>
                </a:extLst>
              </p:cNvPr>
              <p:cNvSpPr txBox="1"/>
              <p:nvPr/>
            </p:nvSpPr>
            <p:spPr>
              <a:xfrm>
                <a:off x="3296886" y="1436655"/>
                <a:ext cx="931345" cy="230832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~~</a:t>
                </a: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한 전투를 합니다</a:t>
                </a: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</p:txBody>
          </p:sp>
        </p:grpSp>
        <p:cxnSp>
          <p:nvCxnSpPr>
            <p:cNvPr id="89" name="직선 연결선 88">
              <a:extLst>
                <a:ext uri="{FF2B5EF4-FFF2-40B4-BE49-F238E27FC236}">
                  <a16:creationId xmlns:a16="http://schemas.microsoft.com/office/drawing/2014/main" id="{63B1E07E-4BD5-9276-62E4-D054628A59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25572" y="3714763"/>
              <a:ext cx="4647065" cy="0"/>
            </a:xfrm>
            <a:prstGeom prst="line">
              <a:avLst/>
            </a:prstGeom>
            <a:ln w="3175">
              <a:gradFill flip="none" rotWithShape="1">
                <a:gsLst>
                  <a:gs pos="25000">
                    <a:srgbClr val="F6F4D2">
                      <a:alpha val="20000"/>
                      <a:lumMod val="20000"/>
                    </a:srgbClr>
                  </a:gs>
                  <a:gs pos="0">
                    <a:srgbClr val="F6F4D2">
                      <a:alpha val="0"/>
                      <a:lumMod val="0"/>
                    </a:srgbClr>
                  </a:gs>
                  <a:gs pos="75000">
                    <a:srgbClr val="F6F4D2">
                      <a:alpha val="20000"/>
                      <a:lumMod val="20000"/>
                    </a:srgbClr>
                  </a:gs>
                  <a:gs pos="50000">
                    <a:srgbClr val="F6F4D2">
                      <a:alpha val="20000"/>
                      <a:lumMod val="30000"/>
                    </a:srgbClr>
                  </a:gs>
                  <a:gs pos="100000">
                    <a:srgbClr val="F6F4D2">
                      <a:alpha val="0"/>
                      <a:lumMod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4E5FC489-2305-414F-3D9E-12D9696F58E9}"/>
              </a:ext>
            </a:extLst>
          </p:cNvPr>
          <p:cNvGrpSpPr/>
          <p:nvPr/>
        </p:nvGrpSpPr>
        <p:grpSpPr>
          <a:xfrm>
            <a:off x="1680310" y="3250063"/>
            <a:ext cx="4173416" cy="2713562"/>
            <a:chOff x="1674860" y="1911528"/>
            <a:chExt cx="4173416" cy="2713562"/>
          </a:xfrm>
        </p:grpSpPr>
        <p:pic>
          <p:nvPicPr>
            <p:cNvPr id="17" name="그림 16" descr="예술, 바이올렛색, 의류, 보라색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D82A943D-22E5-4086-73CB-1B6F5C0A713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704" t="6354" b="2931"/>
            <a:stretch/>
          </p:blipFill>
          <p:spPr>
            <a:xfrm>
              <a:off x="4146928" y="1911528"/>
              <a:ext cx="1701348" cy="2713562"/>
            </a:xfrm>
            <a:prstGeom prst="rect">
              <a:avLst/>
            </a:prstGeom>
          </p:spPr>
        </p:pic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1F4C4476-4001-4141-6697-DB22D40069AA}"/>
                </a:ext>
              </a:extLst>
            </p:cNvPr>
            <p:cNvGrpSpPr/>
            <p:nvPr/>
          </p:nvGrpSpPr>
          <p:grpSpPr>
            <a:xfrm>
              <a:off x="1674860" y="2473388"/>
              <a:ext cx="1297422" cy="2151702"/>
              <a:chOff x="1462367" y="2664994"/>
              <a:chExt cx="1297422" cy="2151702"/>
            </a:xfrm>
          </p:grpSpPr>
          <p:pic>
            <p:nvPicPr>
              <p:cNvPr id="33" name="그림 32">
                <a:extLst>
                  <a:ext uri="{FF2B5EF4-FFF2-40B4-BE49-F238E27FC236}">
                    <a16:creationId xmlns:a16="http://schemas.microsoft.com/office/drawing/2014/main" id="{76534119-5491-4E2F-C17E-116D2545B7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3272" t="6206" r="-2466" b="3124"/>
              <a:stretch/>
            </p:blipFill>
            <p:spPr>
              <a:xfrm>
                <a:off x="1462367" y="2664994"/>
                <a:ext cx="1297422" cy="1949875"/>
              </a:xfrm>
              <a:prstGeom prst="rect">
                <a:avLst/>
              </a:prstGeom>
            </p:spPr>
          </p:pic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8D9EE5E-25A3-2426-9FB7-50D942C270EE}"/>
                  </a:ext>
                </a:extLst>
              </p:cNvPr>
              <p:cNvSpPr txBox="1"/>
              <p:nvPr/>
            </p:nvSpPr>
            <p:spPr>
              <a:xfrm>
                <a:off x="1560421" y="4601252"/>
                <a:ext cx="1101314" cy="215444"/>
              </a:xfrm>
              <a:prstGeom prst="rect">
                <a:avLst/>
              </a:prstGeom>
              <a:noFill/>
            </p:spPr>
            <p:txBody>
              <a:bodyPr wrap="none" lIns="54000" rIns="54000" rtlCol="0">
                <a:spAutoFit/>
              </a:bodyPr>
              <a:lstStyle/>
              <a:p>
                <a:pPr algn="ctr"/>
                <a:r>
                  <a:rPr lang="en-US" altLang="ko-KR" sz="8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[ </a:t>
                </a:r>
                <a:r>
                  <a:rPr lang="ko-KR" altLang="en-US" sz="8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기록 모드 기본 이펙트 </a:t>
                </a:r>
                <a:r>
                  <a:rPr lang="en-US" altLang="ko-KR" sz="8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]</a:t>
                </a:r>
              </a:p>
            </p:txBody>
          </p:sp>
        </p:grpSp>
        <p:grpSp>
          <p:nvGrpSpPr>
            <p:cNvPr id="77" name="그룹 76">
              <a:extLst>
                <a:ext uri="{FF2B5EF4-FFF2-40B4-BE49-F238E27FC236}">
                  <a16:creationId xmlns:a16="http://schemas.microsoft.com/office/drawing/2014/main" id="{D34D1763-28DF-85A0-3C8A-5B57D261A157}"/>
                </a:ext>
              </a:extLst>
            </p:cNvPr>
            <p:cNvGrpSpPr/>
            <p:nvPr/>
          </p:nvGrpSpPr>
          <p:grpSpPr>
            <a:xfrm>
              <a:off x="3100344" y="2843023"/>
              <a:ext cx="918521" cy="706883"/>
              <a:chOff x="3100344" y="2866696"/>
              <a:chExt cx="918521" cy="706883"/>
            </a:xfrm>
          </p:grpSpPr>
          <p:sp>
            <p:nvSpPr>
              <p:cNvPr id="34" name="화살표: 오른쪽 33">
                <a:extLst>
                  <a:ext uri="{FF2B5EF4-FFF2-40B4-BE49-F238E27FC236}">
                    <a16:creationId xmlns:a16="http://schemas.microsoft.com/office/drawing/2014/main" id="{2448B3C5-ACDA-9319-A46B-96A2034A4102}"/>
                  </a:ext>
                </a:extLst>
              </p:cNvPr>
              <p:cNvSpPr/>
              <p:nvPr/>
            </p:nvSpPr>
            <p:spPr>
              <a:xfrm>
                <a:off x="3339681" y="3217403"/>
                <a:ext cx="439847" cy="128580"/>
              </a:xfrm>
              <a:prstGeom prst="rightArrow">
                <a:avLst/>
              </a:prstGeom>
              <a:solidFill>
                <a:srgbClr val="D4CFC5"/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1A92DDC-1BC3-D152-F294-AB60AFA9A1EB}"/>
                  </a:ext>
                </a:extLst>
              </p:cNvPr>
              <p:cNvSpPr txBox="1"/>
              <p:nvPr/>
            </p:nvSpPr>
            <p:spPr>
              <a:xfrm>
                <a:off x="3100344" y="2866696"/>
                <a:ext cx="918521" cy="338554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 algn="ctr"/>
                <a:r>
                  <a:rPr lang="ko-KR" altLang="en-US" sz="8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별의 인도 습득</a:t>
                </a:r>
                <a:r>
                  <a:rPr lang="en-US" altLang="ko-KR" sz="8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ko-KR" altLang="en-US" sz="8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시</a:t>
                </a:r>
                <a:endPara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  <a:p>
                <a:pPr algn="ctr"/>
                <a:r>
                  <a:rPr lang="en-US" altLang="ko-KR" sz="8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‘</a:t>
                </a:r>
                <a:r>
                  <a:rPr lang="ko-KR" altLang="en-US" sz="8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기록 모드</a:t>
                </a:r>
                <a:r>
                  <a:rPr lang="en-US" altLang="ko-KR" sz="8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’</a:t>
                </a:r>
                <a:r>
                  <a:rPr lang="ko-KR" altLang="en-US" sz="8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이펙트 변화</a:t>
                </a:r>
                <a:endParaRPr lang="en-US" altLang="ko-KR" sz="8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56847E04-D827-2ED3-F196-883D29E21A63}"/>
                  </a:ext>
                </a:extLst>
              </p:cNvPr>
              <p:cNvSpPr txBox="1"/>
              <p:nvPr/>
            </p:nvSpPr>
            <p:spPr>
              <a:xfrm>
                <a:off x="3133205" y="3358135"/>
                <a:ext cx="852798" cy="215444"/>
              </a:xfrm>
              <a:prstGeom prst="rect">
                <a:avLst/>
              </a:prstGeom>
              <a:noFill/>
            </p:spPr>
            <p:txBody>
              <a:bodyPr wrap="none" lIns="0" rIns="0" rtlCol="0" anchor="ctr" anchorCtr="0">
                <a:spAutoFit/>
              </a:bodyPr>
              <a:lstStyle/>
              <a:p>
                <a:pPr algn="ctr"/>
                <a:r>
                  <a:rPr lang="ko-KR" altLang="en-US" sz="8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오라의</a:t>
                </a:r>
                <a:r>
                  <a:rPr lang="en-US" altLang="ko-KR" sz="8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ko-KR" altLang="en-US" sz="8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밝기 </a:t>
                </a:r>
                <a:r>
                  <a:rPr lang="en-US" altLang="ko-KR" sz="8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&amp; </a:t>
                </a:r>
                <a:r>
                  <a:rPr lang="ko-KR" altLang="en-US" sz="8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크기↑</a:t>
                </a:r>
                <a:endPara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</p:grp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F2C632C-6618-F503-0780-2F2EA5FA72B2}"/>
              </a:ext>
            </a:extLst>
          </p:cNvPr>
          <p:cNvGrpSpPr/>
          <p:nvPr/>
        </p:nvGrpSpPr>
        <p:grpSpPr>
          <a:xfrm>
            <a:off x="1443485" y="1383532"/>
            <a:ext cx="4641488" cy="231923"/>
            <a:chOff x="1460890" y="1092616"/>
            <a:chExt cx="4641488" cy="231923"/>
          </a:xfrm>
        </p:grpSpPr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EDBC97BD-1B4C-2F5B-0E4D-A8050AC1E08E}"/>
                </a:ext>
              </a:extLst>
            </p:cNvPr>
            <p:cNvSpPr txBox="1"/>
            <p:nvPr/>
          </p:nvSpPr>
          <p:spPr>
            <a:xfrm>
              <a:off x="2037732" y="1100855"/>
              <a:ext cx="2094191" cy="215444"/>
            </a:xfrm>
            <a:prstGeom prst="rect">
              <a:avLst/>
            </a:prstGeom>
            <a:noFill/>
          </p:spPr>
          <p:txBody>
            <a:bodyPr wrap="none" lIns="144000" rIns="144000" rtlCol="0">
              <a:spAutoFit/>
            </a:bodyPr>
            <a:lstStyle/>
            <a:p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점성술로 우주의 원리를 이해하는 컨셉에 집중</a:t>
              </a:r>
              <a:endPara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cxnSp>
          <p:nvCxnSpPr>
            <p:cNvPr id="86" name="직선 연결선 85">
              <a:extLst>
                <a:ext uri="{FF2B5EF4-FFF2-40B4-BE49-F238E27FC236}">
                  <a16:creationId xmlns:a16="http://schemas.microsoft.com/office/drawing/2014/main" id="{5518EDE3-C52C-75AD-BF9D-0DA5B9D50E93}"/>
                </a:ext>
              </a:extLst>
            </p:cNvPr>
            <p:cNvCxnSpPr>
              <a:cxnSpLocks/>
              <a:stCxn id="87" idx="2"/>
            </p:cNvCxnSpPr>
            <p:nvPr/>
          </p:nvCxnSpPr>
          <p:spPr>
            <a:xfrm>
              <a:off x="1745992" y="1324539"/>
              <a:ext cx="4356386" cy="0"/>
            </a:xfrm>
            <a:prstGeom prst="line">
              <a:avLst/>
            </a:prstGeom>
            <a:ln w="12700">
              <a:solidFill>
                <a:srgbClr val="D4CFC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C912801E-3520-52EF-B81C-585AB2B45372}"/>
                </a:ext>
              </a:extLst>
            </p:cNvPr>
            <p:cNvSpPr>
              <a:spLocks/>
            </p:cNvSpPr>
            <p:nvPr/>
          </p:nvSpPr>
          <p:spPr>
            <a:xfrm>
              <a:off x="1460890" y="1092616"/>
              <a:ext cx="570203" cy="231923"/>
            </a:xfrm>
            <a:prstGeom prst="rect">
              <a:avLst/>
            </a:prstGeom>
            <a:solidFill>
              <a:srgbClr val="605550"/>
            </a:solidFill>
            <a:ln w="12700">
              <a:solidFill>
                <a:srgbClr val="D4CFC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46800" rIns="72000" rtlCol="0" anchor="ctr">
              <a:spAutoFit/>
            </a:bodyPr>
            <a:lstStyle/>
            <a:p>
              <a:r>
                <a:rPr lang="ko-KR" altLang="en-US" sz="900" dirty="0">
                  <a:solidFill>
                    <a:srgbClr val="EDEBE7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별의 인도</a:t>
              </a:r>
              <a:endParaRPr lang="ko-KR" altLang="en-US" sz="900" dirty="0">
                <a:solidFill>
                  <a:srgbClr val="EDEBE7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E4E3A393-B364-B377-9A96-40152CF234BD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02E116-68DC-E665-B575-C8DE0A4EB8C4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CE67B27-12A4-519D-0841-761AA534DEEE}"/>
                </a:ext>
              </a:extLst>
            </p:cNvPr>
            <p:cNvSpPr txBox="1"/>
            <p:nvPr/>
          </p:nvSpPr>
          <p:spPr>
            <a:xfrm>
              <a:off x="1637797" y="708257"/>
              <a:ext cx="825277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깨달음 노드</a:t>
              </a:r>
            </a:p>
          </p:txBody>
        </p:sp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id="{D1961764-5E48-0AF2-7A7D-C0B5299D20F8}"/>
              </a:ext>
            </a:extLst>
          </p:cNvPr>
          <p:cNvSpPr txBox="1"/>
          <p:nvPr/>
        </p:nvSpPr>
        <p:spPr>
          <a:xfrm>
            <a:off x="1450975" y="983677"/>
            <a:ext cx="4435510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아스트로맨서의 깨달음 노드는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티어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노드인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1000" dirty="0">
                <a:solidFill>
                  <a:srgbClr val="E87EF6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별의 인도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’, ‘</a:t>
            </a:r>
            <a:r>
              <a:rPr lang="ko-KR" altLang="en-US" sz="1000" dirty="0">
                <a:solidFill>
                  <a:srgbClr val="E87EF6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천체 조율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을 토대로 구성됩니다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95B3D48B-C967-FF1F-C474-24D7834CD219}"/>
              </a:ext>
            </a:extLst>
          </p:cNvPr>
          <p:cNvGrpSpPr/>
          <p:nvPr/>
        </p:nvGrpSpPr>
        <p:grpSpPr>
          <a:xfrm>
            <a:off x="1426539" y="493926"/>
            <a:ext cx="10765461" cy="347997"/>
            <a:chOff x="1426539" y="493926"/>
            <a:chExt cx="10765461" cy="347997"/>
          </a:xfrm>
        </p:grpSpPr>
        <p:grpSp>
          <p:nvGrpSpPr>
            <p:cNvPr id="93" name="그룹 92">
              <a:extLst>
                <a:ext uri="{FF2B5EF4-FFF2-40B4-BE49-F238E27FC236}">
                  <a16:creationId xmlns:a16="http://schemas.microsoft.com/office/drawing/2014/main" id="{9EEBCBA9-C3EC-7B99-9CDF-85CB165D5E04}"/>
                </a:ext>
              </a:extLst>
            </p:cNvPr>
            <p:cNvGrpSpPr/>
            <p:nvPr/>
          </p:nvGrpSpPr>
          <p:grpSpPr>
            <a:xfrm>
              <a:off x="1426539" y="493926"/>
              <a:ext cx="274009" cy="224886"/>
              <a:chOff x="1464657" y="493925"/>
              <a:chExt cx="274009" cy="224886"/>
            </a:xfrm>
          </p:grpSpPr>
          <p:sp>
            <p:nvSpPr>
              <p:cNvPr id="99" name="타원 98">
                <a:extLst>
                  <a:ext uri="{FF2B5EF4-FFF2-40B4-BE49-F238E27FC236}">
                    <a16:creationId xmlns:a16="http://schemas.microsoft.com/office/drawing/2014/main" id="{4EC36D37-76D3-1FF2-0A85-F26E5467C4CE}"/>
                  </a:ext>
                </a:extLst>
              </p:cNvPr>
              <p:cNvSpPr/>
              <p:nvPr/>
            </p:nvSpPr>
            <p:spPr>
              <a:xfrm>
                <a:off x="1464657" y="493925"/>
                <a:ext cx="72000" cy="72000"/>
              </a:xfrm>
              <a:prstGeom prst="ellipse">
                <a:avLst/>
              </a:prstGeom>
              <a:solidFill>
                <a:srgbClr val="212227"/>
              </a:solidFill>
              <a:ln w="19050">
                <a:solidFill>
                  <a:srgbClr val="E5D49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00" name="연결선: 꺾임 99">
                <a:extLst>
                  <a:ext uri="{FF2B5EF4-FFF2-40B4-BE49-F238E27FC236}">
                    <a16:creationId xmlns:a16="http://schemas.microsoft.com/office/drawing/2014/main" id="{4DFC4C08-3A48-D86E-78BF-F3007EFF617B}"/>
                  </a:ext>
                </a:extLst>
              </p:cNvPr>
              <p:cNvCxnSpPr>
                <a:cxnSpLocks/>
                <a:stCxn id="99" idx="4"/>
                <a:endCxn id="98" idx="1"/>
              </p:cNvCxnSpPr>
              <p:nvPr/>
            </p:nvCxnSpPr>
            <p:spPr>
              <a:xfrm rot="16200000" flipH="1">
                <a:off x="1543218" y="523363"/>
                <a:ext cx="152887" cy="238009"/>
              </a:xfrm>
              <a:prstGeom prst="bentConnector2">
                <a:avLst/>
              </a:prstGeom>
              <a:ln w="19050">
                <a:solidFill>
                  <a:srgbClr val="E5D499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536C9FB8-900A-621E-32F5-DAB90192FD7C}"/>
                </a:ext>
              </a:extLst>
            </p:cNvPr>
            <p:cNvGrpSpPr/>
            <p:nvPr/>
          </p:nvGrpSpPr>
          <p:grpSpPr>
            <a:xfrm>
              <a:off x="1700548" y="595702"/>
              <a:ext cx="10491452" cy="246221"/>
              <a:chOff x="1700548" y="595702"/>
              <a:chExt cx="10491452" cy="246221"/>
            </a:xfrm>
          </p:grpSpPr>
          <p:sp>
            <p:nvSpPr>
              <p:cNvPr id="95" name="직사각형 94">
                <a:extLst>
                  <a:ext uri="{FF2B5EF4-FFF2-40B4-BE49-F238E27FC236}">
                    <a16:creationId xmlns:a16="http://schemas.microsoft.com/office/drawing/2014/main" id="{FE7EC9BC-B496-254C-EAFE-643B5B959761}"/>
                  </a:ext>
                </a:extLst>
              </p:cNvPr>
              <p:cNvSpPr/>
              <p:nvPr/>
            </p:nvSpPr>
            <p:spPr>
              <a:xfrm>
                <a:off x="1700548" y="595702"/>
                <a:ext cx="10491452" cy="246221"/>
              </a:xfrm>
              <a:prstGeom prst="rect">
                <a:avLst/>
              </a:prstGeom>
              <a:solidFill>
                <a:schemeClr val="tx1"/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96" name="그룹 95">
                <a:extLst>
                  <a:ext uri="{FF2B5EF4-FFF2-40B4-BE49-F238E27FC236}">
                    <a16:creationId xmlns:a16="http://schemas.microsoft.com/office/drawing/2014/main" id="{0499526F-877C-2DB0-E1E6-5A8E5C55ACBE}"/>
                  </a:ext>
                </a:extLst>
              </p:cNvPr>
              <p:cNvGrpSpPr/>
              <p:nvPr/>
            </p:nvGrpSpPr>
            <p:grpSpPr>
              <a:xfrm>
                <a:off x="1700548" y="638021"/>
                <a:ext cx="7023110" cy="161583"/>
                <a:chOff x="1700548" y="661219"/>
                <a:chExt cx="7023110" cy="161583"/>
              </a:xfrm>
            </p:grpSpPr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C8478226-630F-B87A-7588-A80ED46DB16D}"/>
                    </a:ext>
                  </a:extLst>
                </p:cNvPr>
                <p:cNvSpPr txBox="1"/>
                <p:nvPr/>
              </p:nvSpPr>
              <p:spPr>
                <a:xfrm>
                  <a:off x="1700548" y="665066"/>
                  <a:ext cx="7023110" cy="153888"/>
                </a:xfrm>
                <a:prstGeom prst="rect">
                  <a:avLst/>
                </a:prstGeom>
                <a:noFill/>
              </p:spPr>
              <p:txBody>
                <a:bodyPr wrap="none" lIns="756000" tIns="0" rIns="0" bIns="0" rtlCol="0" anchor="t">
                  <a:spAutoFit/>
                </a:bodyPr>
                <a:lstStyle/>
                <a:p>
                  <a:pPr>
                    <a:defRPr/>
                  </a:pP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클래스의 기본 컨셉을 살리면서 두 노드가 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클래스의 컨셉을 강조하는 방식에 차이</a:t>
                  </a: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를 둬 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각각의 </a:t>
                  </a: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특징이 두드러지도록 구성합니다</a:t>
                  </a:r>
                  <a:r>
                    <a:rPr lang="en-US" altLang="ko-KR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C6217B26-72B3-B6D3-C09D-71B07D4AE529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708578" cy="161583"/>
                </a:xfrm>
                <a:prstGeom prst="rect">
                  <a:avLst/>
                </a:prstGeom>
                <a:noFill/>
              </p:spPr>
              <p:txBody>
                <a:bodyPr wrap="none" lIns="108000" tIns="0" rIns="0" bIns="0" rtlCol="0" anchor="t">
                  <a:spAutoFit/>
                </a:bodyPr>
                <a:lstStyle/>
                <a:p>
                  <a:pPr marL="0" marR="0" lvl="0" indent="0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[</a:t>
                  </a:r>
                  <a:r>
                    <a:rPr lang="ko-KR" altLang="en-US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기획 의도</a:t>
                  </a: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]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923FF276-6B32-5CAE-A7A5-22E707EA169C}"/>
              </a:ext>
            </a:extLst>
          </p:cNvPr>
          <p:cNvGrpSpPr/>
          <p:nvPr/>
        </p:nvGrpSpPr>
        <p:grpSpPr>
          <a:xfrm>
            <a:off x="207741" y="2963004"/>
            <a:ext cx="605935" cy="915458"/>
            <a:chOff x="207741" y="2423195"/>
            <a:chExt cx="605935" cy="915458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1127566-949A-68B8-ECF7-4F23CD504FBF}"/>
                </a:ext>
              </a:extLst>
            </p:cNvPr>
            <p:cNvSpPr txBox="1"/>
            <p:nvPr userDrawn="1"/>
          </p:nvSpPr>
          <p:spPr>
            <a:xfrm>
              <a:off x="207741" y="2423195"/>
              <a:ext cx="60593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깨달음 구성</a:t>
              </a:r>
              <a:endPara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546112A-C930-E410-7C89-9B69EAF161B8}"/>
                </a:ext>
              </a:extLst>
            </p:cNvPr>
            <p:cNvSpPr txBox="1"/>
            <p:nvPr userDrawn="1"/>
          </p:nvSpPr>
          <p:spPr>
            <a:xfrm>
              <a:off x="207742" y="2765508"/>
              <a:ext cx="506549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별의 인도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75B9909-574F-7491-6517-DDDC4A384B54}"/>
                </a:ext>
              </a:extLst>
            </p:cNvPr>
            <p:cNvSpPr txBox="1"/>
            <p:nvPr userDrawn="1"/>
          </p:nvSpPr>
          <p:spPr>
            <a:xfrm>
              <a:off x="207742" y="3107821"/>
              <a:ext cx="506549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천체 조율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2CB58E3F-800E-DFC5-E969-832E23A4EF31}"/>
              </a:ext>
            </a:extLst>
          </p:cNvPr>
          <p:cNvGrpSpPr/>
          <p:nvPr/>
        </p:nvGrpSpPr>
        <p:grpSpPr>
          <a:xfrm>
            <a:off x="1722388" y="2072196"/>
            <a:ext cx="4089261" cy="1005403"/>
            <a:chOff x="1861343" y="5366787"/>
            <a:chExt cx="4089261" cy="1005403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9286D2DA-B215-78EE-73BC-6C888A7114BD}"/>
                </a:ext>
              </a:extLst>
            </p:cNvPr>
            <p:cNvSpPr txBox="1"/>
            <p:nvPr/>
          </p:nvSpPr>
          <p:spPr>
            <a:xfrm>
              <a:off x="1861343" y="5800239"/>
              <a:ext cx="3724394" cy="571951"/>
            </a:xfrm>
            <a:prstGeom prst="rect">
              <a:avLst/>
            </a:prstGeom>
            <a:noFill/>
          </p:spPr>
          <p:txBody>
            <a:bodyPr wrap="none" lIns="180000" rIns="0" rtlCol="0">
              <a:spAutoFit/>
            </a:bodyPr>
            <a:lstStyle/>
            <a:p>
              <a:pPr marL="171450" indent="-171450">
                <a:spcAft>
                  <a:spcPts val="500"/>
                </a:spcAft>
                <a:buBlip>
                  <a:blip r:embed="rId5"/>
                </a:buBlip>
              </a:pP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[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별자리 스킬</a:t>
              </a: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]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의 양상만 기록할 수 있습니다</a:t>
              </a: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 (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도전</a:t>
              </a: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불굴</a:t>
              </a: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적응 양상</a:t>
              </a: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)</a:t>
              </a:r>
            </a:p>
            <a:p>
              <a:pPr marL="171450" indent="-171450">
                <a:spcAft>
                  <a:spcPts val="500"/>
                </a:spcAft>
                <a:buBlip>
                  <a:blip r:embed="rId5"/>
                </a:buBlip>
              </a:pP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</a:t>
              </a: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스킬이 세 가지로 분리되며</a:t>
              </a: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메인 슬롯에 기록한 스킬의 양상에 따라</a:t>
              </a:r>
              <a:b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</a:b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다른 클러스터 스킬을 사용할 수 있습니다</a:t>
              </a: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8222D44-E9B7-7807-02DB-23699E58C296}"/>
                </a:ext>
              </a:extLst>
            </p:cNvPr>
            <p:cNvSpPr txBox="1"/>
            <p:nvPr/>
          </p:nvSpPr>
          <p:spPr>
            <a:xfrm>
              <a:off x="1861343" y="5366787"/>
              <a:ext cx="4089261" cy="43345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1</a:t>
              </a:r>
              <a:r>
                <a:rPr lang="ko-KR" altLang="en-US" sz="9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티어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노드 </a:t>
              </a: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‘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별의 인도</a:t>
              </a: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’ 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는 양상 별 특징을 바탕으로 기록 모드에 다양성을 부여한 노드입니다</a:t>
              </a: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>
                <a:spcAft>
                  <a:spcPts val="500"/>
                </a:spcAft>
              </a:pP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별의 인도 습득 시</a:t>
              </a:r>
              <a:endPara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5B0703C5-7F89-7411-5BC6-DE98C9380D69}"/>
              </a:ext>
            </a:extLst>
          </p:cNvPr>
          <p:cNvGrpSpPr/>
          <p:nvPr/>
        </p:nvGrpSpPr>
        <p:grpSpPr>
          <a:xfrm>
            <a:off x="6858671" y="2072196"/>
            <a:ext cx="4308872" cy="866904"/>
            <a:chOff x="1751538" y="5366787"/>
            <a:chExt cx="4308872" cy="866904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0E2E28C-57C4-5B8D-CBBE-C3FC48543A46}"/>
                </a:ext>
              </a:extLst>
            </p:cNvPr>
            <p:cNvSpPr txBox="1"/>
            <p:nvPr/>
          </p:nvSpPr>
          <p:spPr>
            <a:xfrm>
              <a:off x="1861343" y="5800239"/>
              <a:ext cx="3288377" cy="433452"/>
            </a:xfrm>
            <a:prstGeom prst="rect">
              <a:avLst/>
            </a:prstGeom>
            <a:noFill/>
          </p:spPr>
          <p:txBody>
            <a:bodyPr wrap="none" lIns="180000" rIns="0" rtlCol="0">
              <a:spAutoFit/>
            </a:bodyPr>
            <a:lstStyle/>
            <a:p>
              <a:pPr marL="171450" indent="-171450">
                <a:spcAft>
                  <a:spcPts val="500"/>
                </a:spcAft>
                <a:buBlip>
                  <a:blip r:embed="rId5"/>
                </a:buBlip>
              </a:pP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모드에 진입할 수 없게 되지만</a:t>
              </a: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인공 별을 형성할 수 있습니다</a:t>
              </a: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 marL="171450" indent="-171450">
                <a:spcAft>
                  <a:spcPts val="500"/>
                </a:spcAft>
                <a:buBlip>
                  <a:blip r:embed="rId5"/>
                </a:buBlip>
              </a:pP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형성된 인공 별은 </a:t>
              </a: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[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현상 스킬</a:t>
              </a: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]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을 대신 시전합니다</a:t>
              </a: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A8EA3FA-2A1E-0BFF-11FA-866DAEFF2F1D}"/>
                </a:ext>
              </a:extLst>
            </p:cNvPr>
            <p:cNvSpPr txBox="1"/>
            <p:nvPr/>
          </p:nvSpPr>
          <p:spPr>
            <a:xfrm>
              <a:off x="1751538" y="5366787"/>
              <a:ext cx="4308872" cy="43345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1</a:t>
              </a:r>
              <a:r>
                <a:rPr lang="ko-KR" altLang="en-US" sz="9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티어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노드 </a:t>
              </a: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‘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천체 조율</a:t>
              </a: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’ 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은 우주의 현상을 대신 구현하는 인공 별을 형성하여 활용하는 노드입니다</a:t>
              </a: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>
                <a:spcAft>
                  <a:spcPts val="500"/>
                </a:spcAft>
              </a:pP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천체 조율 습득 시</a:t>
              </a:r>
              <a:endPara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708921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BAEE3-82E7-372C-51B3-04261B8ED9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82B930BB-0E26-4EB5-166A-9D720036F00F}"/>
              </a:ext>
            </a:extLst>
          </p:cNvPr>
          <p:cNvSpPr/>
          <p:nvPr/>
        </p:nvSpPr>
        <p:spPr>
          <a:xfrm>
            <a:off x="1443485" y="1607216"/>
            <a:ext cx="4647066" cy="5058598"/>
          </a:xfrm>
          <a:prstGeom prst="rect">
            <a:avLst/>
          </a:prstGeom>
          <a:solidFill>
            <a:srgbClr val="1C1E2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6CF8128-EC76-2E22-F9BA-D0D49E82ECCA}"/>
              </a:ext>
            </a:extLst>
          </p:cNvPr>
          <p:cNvSpPr/>
          <p:nvPr/>
        </p:nvSpPr>
        <p:spPr>
          <a:xfrm>
            <a:off x="6689574" y="1607216"/>
            <a:ext cx="4647066" cy="4527366"/>
          </a:xfrm>
          <a:prstGeom prst="rect">
            <a:avLst/>
          </a:prstGeom>
          <a:solidFill>
            <a:srgbClr val="1C1E2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1321874D-5AFE-CAAF-7637-A12A06FABDA5}"/>
              </a:ext>
            </a:extLst>
          </p:cNvPr>
          <p:cNvGrpSpPr/>
          <p:nvPr/>
        </p:nvGrpSpPr>
        <p:grpSpPr>
          <a:xfrm>
            <a:off x="6683997" y="1614909"/>
            <a:ext cx="4658220" cy="313023"/>
            <a:chOff x="6425572" y="3401740"/>
            <a:chExt cx="4658220" cy="313023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982EDE12-1D10-040F-7212-5D11E4AEA073}"/>
                </a:ext>
              </a:extLst>
            </p:cNvPr>
            <p:cNvGrpSpPr/>
            <p:nvPr/>
          </p:nvGrpSpPr>
          <p:grpSpPr>
            <a:xfrm>
              <a:off x="6425572" y="3401740"/>
              <a:ext cx="4658220" cy="313023"/>
              <a:chOff x="1439025" y="1395560"/>
              <a:chExt cx="4658220" cy="313023"/>
            </a:xfrm>
          </p:grpSpPr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E8E0FEBD-6B9D-FD14-D589-563D16CD64E5}"/>
                  </a:ext>
                </a:extLst>
              </p:cNvPr>
              <p:cNvSpPr/>
              <p:nvPr/>
            </p:nvSpPr>
            <p:spPr>
              <a:xfrm>
                <a:off x="1439025" y="1395560"/>
                <a:ext cx="4658220" cy="313023"/>
              </a:xfrm>
              <a:prstGeom prst="rect">
                <a:avLst/>
              </a:prstGeom>
              <a:solidFill>
                <a:srgbClr val="14181A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1A2F3FF-2EEA-63EA-B2FA-9ADA284D2B21}"/>
                  </a:ext>
                </a:extLst>
              </p:cNvPr>
              <p:cNvSpPr txBox="1"/>
              <p:nvPr/>
            </p:nvSpPr>
            <p:spPr>
              <a:xfrm>
                <a:off x="3302464" y="1436655"/>
                <a:ext cx="931345" cy="230832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~~</a:t>
                </a: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한 전투를 합니다</a:t>
                </a: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</p:txBody>
          </p:sp>
        </p:grp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27ABEB8C-CD13-DB44-408D-DCB177D052A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25572" y="3714763"/>
              <a:ext cx="4652643" cy="0"/>
            </a:xfrm>
            <a:prstGeom prst="line">
              <a:avLst/>
            </a:prstGeom>
            <a:ln w="3175">
              <a:gradFill flip="none" rotWithShape="1">
                <a:gsLst>
                  <a:gs pos="25000">
                    <a:srgbClr val="F6F4D2">
                      <a:alpha val="20000"/>
                      <a:lumMod val="20000"/>
                    </a:srgbClr>
                  </a:gs>
                  <a:gs pos="0">
                    <a:srgbClr val="F6F4D2">
                      <a:alpha val="0"/>
                      <a:lumMod val="0"/>
                    </a:srgbClr>
                  </a:gs>
                  <a:gs pos="75000">
                    <a:srgbClr val="F6F4D2">
                      <a:alpha val="20000"/>
                      <a:lumMod val="20000"/>
                    </a:srgbClr>
                  </a:gs>
                  <a:gs pos="50000">
                    <a:srgbClr val="F6F4D2">
                      <a:alpha val="20000"/>
                      <a:lumMod val="30000"/>
                    </a:srgbClr>
                  </a:gs>
                  <a:gs pos="100000">
                    <a:srgbClr val="F6F4D2">
                      <a:alpha val="0"/>
                      <a:lumMod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DF9EC820-29AC-DB9F-BA66-E4FD74AC0311}"/>
              </a:ext>
            </a:extLst>
          </p:cNvPr>
          <p:cNvGrpSpPr/>
          <p:nvPr/>
        </p:nvGrpSpPr>
        <p:grpSpPr>
          <a:xfrm>
            <a:off x="7189153" y="3250063"/>
            <a:ext cx="3647909" cy="2713560"/>
            <a:chOff x="7299555" y="1959346"/>
            <a:chExt cx="3647909" cy="2713560"/>
          </a:xfrm>
        </p:grpSpPr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5143C1FF-B579-F7DC-8A8C-776F7534A642}"/>
                </a:ext>
              </a:extLst>
            </p:cNvPr>
            <p:cNvGrpSpPr/>
            <p:nvPr/>
          </p:nvGrpSpPr>
          <p:grpSpPr>
            <a:xfrm>
              <a:off x="7299555" y="2796439"/>
              <a:ext cx="1096433" cy="1727987"/>
              <a:chOff x="7022922" y="2789381"/>
              <a:chExt cx="1096433" cy="1727987"/>
            </a:xfrm>
          </p:grpSpPr>
          <p:grpSp>
            <p:nvGrpSpPr>
              <p:cNvPr id="51" name="그룹 50">
                <a:extLst>
                  <a:ext uri="{FF2B5EF4-FFF2-40B4-BE49-F238E27FC236}">
                    <a16:creationId xmlns:a16="http://schemas.microsoft.com/office/drawing/2014/main" id="{9056C0FA-E84A-1A2F-01AD-1DB991179D38}"/>
                  </a:ext>
                </a:extLst>
              </p:cNvPr>
              <p:cNvGrpSpPr/>
              <p:nvPr/>
            </p:nvGrpSpPr>
            <p:grpSpPr>
              <a:xfrm>
                <a:off x="7022922" y="2789381"/>
                <a:ext cx="1096433" cy="1727987"/>
                <a:chOff x="7109963" y="2400139"/>
                <a:chExt cx="1308435" cy="2062103"/>
              </a:xfrm>
            </p:grpSpPr>
            <p:grpSp>
              <p:nvGrpSpPr>
                <p:cNvPr id="18" name="그룹 17">
                  <a:extLst>
                    <a:ext uri="{FF2B5EF4-FFF2-40B4-BE49-F238E27FC236}">
                      <a16:creationId xmlns:a16="http://schemas.microsoft.com/office/drawing/2014/main" id="{393ED800-3649-FDC1-E5DD-D95490856870}"/>
                    </a:ext>
                  </a:extLst>
                </p:cNvPr>
                <p:cNvGrpSpPr/>
                <p:nvPr/>
              </p:nvGrpSpPr>
              <p:grpSpPr>
                <a:xfrm>
                  <a:off x="7109963" y="2400139"/>
                  <a:ext cx="1308435" cy="2062103"/>
                  <a:chOff x="7109963" y="2400139"/>
                  <a:chExt cx="1308435" cy="2062103"/>
                </a:xfrm>
              </p:grpSpPr>
              <p:pic>
                <p:nvPicPr>
                  <p:cNvPr id="79" name="그림 78">
                    <a:extLst>
                      <a:ext uri="{FF2B5EF4-FFF2-40B4-BE49-F238E27FC236}">
                        <a16:creationId xmlns:a16="http://schemas.microsoft.com/office/drawing/2014/main" id="{01582B69-CEBF-9F53-FD8F-6CFD08BBBC8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-3272" t="6206" r="-2466" b="3124"/>
                  <a:stretch/>
                </p:blipFill>
                <p:spPr>
                  <a:xfrm>
                    <a:off x="7120976" y="2473388"/>
                    <a:ext cx="1297422" cy="1949875"/>
                  </a:xfrm>
                  <a:prstGeom prst="rect">
                    <a:avLst/>
                  </a:prstGeom>
                </p:spPr>
              </p:pic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FE250CC1-2535-CC7E-5E10-565BCF52E179}"/>
                      </a:ext>
                    </a:extLst>
                  </p:cNvPr>
                  <p:cNvSpPr txBox="1"/>
                  <p:nvPr/>
                </p:nvSpPr>
                <p:spPr>
                  <a:xfrm>
                    <a:off x="7109963" y="2400139"/>
                    <a:ext cx="1308435" cy="2062103"/>
                  </a:xfrm>
                  <a:prstGeom prst="rect">
                    <a:avLst/>
                  </a:prstGeom>
                  <a:solidFill>
                    <a:schemeClr val="dk1">
                      <a:alpha val="57000"/>
                    </a:schemeClr>
                  </a:solidFill>
                  <a:ln w="3175">
                    <a:solidFill>
                      <a:srgbClr val="D4CFC5"/>
                    </a:solidFill>
                  </a:ln>
                </p:spPr>
                <p:style>
                  <a:lnRef idx="2">
                    <a:schemeClr val="dk1">
                      <a:shade val="15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wrap="square" lIns="0" tIns="0" rIns="0" bIns="0" rtlCol="0" anchor="ctr" anchorCtr="0">
                    <a:spAutoFit/>
                  </a:bodyPr>
                  <a:lstStyle/>
                  <a:p>
                    <a:pPr algn="ctr"/>
                    <a:endParaRPr lang="en-US" altLang="ko-KR" sz="1400" dirty="0">
                      <a:solidFill>
                        <a:srgbClr val="D4CFC5">
                          <a:alpha val="66000"/>
                        </a:srgbClr>
                      </a:solidFill>
                      <a:effectLst>
                        <a:glow rad="127000">
                          <a:schemeClr val="tx1"/>
                        </a:glow>
                      </a:effectLst>
                      <a:latin typeface="Pretendard ExtraLight" panose="02000303000000020004" pitchFamily="2" charset="-127"/>
                      <a:ea typeface="Pretendard ExtraLight" panose="02000303000000020004" pitchFamily="2" charset="-127"/>
                      <a:cs typeface="Pretendard ExtraLight" panose="02000303000000020004" pitchFamily="2" charset="-127"/>
                    </a:endParaRPr>
                  </a:p>
                  <a:p>
                    <a:pPr algn="ctr"/>
                    <a:endParaRPr lang="en-US" altLang="ko-KR" sz="8800" dirty="0">
                      <a:ln w="88900">
                        <a:noFill/>
                      </a:ln>
                      <a:solidFill>
                        <a:srgbClr val="D4CFC5">
                          <a:alpha val="66000"/>
                        </a:srgbClr>
                      </a:solidFill>
                      <a:effectLst>
                        <a:glow rad="25400">
                          <a:schemeClr val="tx1"/>
                        </a:glow>
                      </a:effectLst>
                      <a:latin typeface="Pretendard ExtraLight" panose="02000303000000020004" pitchFamily="2" charset="-127"/>
                      <a:ea typeface="Pretendard ExtraLight" panose="02000303000000020004" pitchFamily="2" charset="-127"/>
                      <a:cs typeface="Pretendard ExtraLight" panose="02000303000000020004" pitchFamily="2" charset="-127"/>
                    </a:endParaRPr>
                  </a:p>
                  <a:p>
                    <a:pPr algn="ctr"/>
                    <a:endParaRPr lang="en-US" altLang="ko-KR" sz="1600" dirty="0">
                      <a:solidFill>
                        <a:srgbClr val="D4CFC5">
                          <a:alpha val="66000"/>
                        </a:srgbClr>
                      </a:solidFill>
                      <a:latin typeface="Pretendard ExtraLight" panose="02000303000000020004" pitchFamily="2" charset="-127"/>
                      <a:ea typeface="Pretendard ExtraLight" panose="02000303000000020004" pitchFamily="2" charset="-127"/>
                      <a:cs typeface="Pretendard ExtraLight" panose="02000303000000020004" pitchFamily="2" charset="-127"/>
                    </a:endParaRPr>
                  </a:p>
                  <a:p>
                    <a:pPr algn="ctr"/>
                    <a:endParaRPr lang="en-US" altLang="ko-KR" sz="800" dirty="0">
                      <a:solidFill>
                        <a:srgbClr val="D4CFC5">
                          <a:alpha val="66000"/>
                        </a:srgbClr>
                      </a:solidFill>
                      <a:latin typeface="Pretendard ExtraLight" panose="02000303000000020004" pitchFamily="2" charset="-127"/>
                      <a:ea typeface="Pretendard ExtraLight" panose="02000303000000020004" pitchFamily="2" charset="-127"/>
                      <a:cs typeface="Pretendard ExtraLight" panose="02000303000000020004" pitchFamily="2" charset="-127"/>
                    </a:endParaRPr>
                  </a:p>
                  <a:p>
                    <a:pPr algn="ctr"/>
                    <a:endParaRPr lang="en-US" altLang="ko-KR" sz="800" dirty="0">
                      <a:solidFill>
                        <a:srgbClr val="D4CFC5">
                          <a:alpha val="66000"/>
                        </a:srgbClr>
                      </a:solidFill>
                      <a:latin typeface="Pretendard ExtraLight" panose="02000303000000020004" pitchFamily="2" charset="-127"/>
                      <a:ea typeface="Pretendard ExtraLight" panose="02000303000000020004" pitchFamily="2" charset="-127"/>
                      <a:cs typeface="Pretendard ExtraLight" panose="02000303000000020004" pitchFamily="2" charset="-127"/>
                    </a:endParaRPr>
                  </a:p>
                </p:txBody>
              </p:sp>
            </p:grpSp>
            <p:grpSp>
              <p:nvGrpSpPr>
                <p:cNvPr id="46" name="그룹 45">
                  <a:extLst>
                    <a:ext uri="{FF2B5EF4-FFF2-40B4-BE49-F238E27FC236}">
                      <a16:creationId xmlns:a16="http://schemas.microsoft.com/office/drawing/2014/main" id="{CE2E51E3-3D08-38E5-1FA7-14B8CA2D31C7}"/>
                    </a:ext>
                  </a:extLst>
                </p:cNvPr>
                <p:cNvGrpSpPr/>
                <p:nvPr/>
              </p:nvGrpSpPr>
              <p:grpSpPr>
                <a:xfrm>
                  <a:off x="7145236" y="2455730"/>
                  <a:ext cx="1237888" cy="1950921"/>
                  <a:chOff x="7120951" y="2458725"/>
                  <a:chExt cx="1237888" cy="1950921"/>
                </a:xfrm>
              </p:grpSpPr>
              <p:cxnSp>
                <p:nvCxnSpPr>
                  <p:cNvPr id="38" name="직선 연결선 37">
                    <a:extLst>
                      <a:ext uri="{FF2B5EF4-FFF2-40B4-BE49-F238E27FC236}">
                        <a16:creationId xmlns:a16="http://schemas.microsoft.com/office/drawing/2014/main" id="{31131D6D-C7BE-390B-7DDB-8FFD61D38FD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7120951" y="2458725"/>
                    <a:ext cx="1237888" cy="1950921"/>
                  </a:xfrm>
                  <a:prstGeom prst="line">
                    <a:avLst/>
                  </a:prstGeom>
                  <a:ln w="9525">
                    <a:solidFill>
                      <a:srgbClr val="D4CFC5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5" name="직선 연결선 44">
                    <a:extLst>
                      <a:ext uri="{FF2B5EF4-FFF2-40B4-BE49-F238E27FC236}">
                        <a16:creationId xmlns:a16="http://schemas.microsoft.com/office/drawing/2014/main" id="{A8CCA7B7-DEE3-FC40-C270-02854FE1F64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7120951" y="2458725"/>
                    <a:ext cx="1237888" cy="1950921"/>
                  </a:xfrm>
                  <a:prstGeom prst="line">
                    <a:avLst/>
                  </a:prstGeom>
                  <a:ln w="9525">
                    <a:solidFill>
                      <a:srgbClr val="D4CFC5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1C6898F-3AB8-60F6-E2E4-EBFCEE5D8F47}"/>
                  </a:ext>
                </a:extLst>
              </p:cNvPr>
              <p:cNvSpPr txBox="1"/>
              <p:nvPr/>
            </p:nvSpPr>
            <p:spPr>
              <a:xfrm>
                <a:off x="7182410" y="3591819"/>
                <a:ext cx="777457" cy="123111"/>
              </a:xfrm>
              <a:prstGeom prst="rect">
                <a:avLst/>
              </a:prstGeom>
              <a:noFill/>
            </p:spPr>
            <p:txBody>
              <a:bodyPr wrap="none" lIns="0" tIns="0" rIns="0" bIns="0" anchor="ctr" anchorCtr="0">
                <a:spAutoFit/>
              </a:bodyPr>
              <a:lstStyle/>
              <a:p>
                <a:pPr algn="ctr"/>
                <a:r>
                  <a:rPr lang="ko-KR" altLang="en-US" sz="800" dirty="0">
                    <a:solidFill>
                      <a:srgbClr val="D4CFC5"/>
                    </a:solidFill>
                    <a:effectLst>
                      <a:glow rad="127000">
                        <a:schemeClr val="tx1"/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기록 모드 진입 불가</a:t>
                </a:r>
                <a:endParaRPr lang="en-US" altLang="ko-KR" sz="800" dirty="0">
                  <a:solidFill>
                    <a:srgbClr val="D4CFC5"/>
                  </a:solidFill>
                  <a:effectLst>
                    <a:glow rad="127000">
                      <a:schemeClr val="tx1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</p:grpSp>
        <p:grpSp>
          <p:nvGrpSpPr>
            <p:cNvPr id="71" name="그룹 70">
              <a:extLst>
                <a:ext uri="{FF2B5EF4-FFF2-40B4-BE49-F238E27FC236}">
                  <a16:creationId xmlns:a16="http://schemas.microsoft.com/office/drawing/2014/main" id="{1BD6CCBD-E1F8-A79C-19EC-0577C9D97631}"/>
                </a:ext>
              </a:extLst>
            </p:cNvPr>
            <p:cNvGrpSpPr/>
            <p:nvPr/>
          </p:nvGrpSpPr>
          <p:grpSpPr>
            <a:xfrm>
              <a:off x="8395988" y="1959346"/>
              <a:ext cx="2551476" cy="2713560"/>
              <a:chOff x="8484573" y="1959346"/>
              <a:chExt cx="2551476" cy="2713560"/>
            </a:xfrm>
          </p:grpSpPr>
          <p:pic>
            <p:nvPicPr>
              <p:cNvPr id="16" name="그림 15" descr="의류, 덮개, 의상 디자인, 코스튬이(가) 표시된 사진&#10;&#10;AI가 생성한 콘텐츠는 부정확할 수 있습니다.">
                <a:extLst>
                  <a:ext uri="{FF2B5EF4-FFF2-40B4-BE49-F238E27FC236}">
                    <a16:creationId xmlns:a16="http://schemas.microsoft.com/office/drawing/2014/main" id="{9C2B2664-BDE8-60D9-CF93-0CD270B853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408348" y="1959346"/>
                <a:ext cx="1627701" cy="2713560"/>
              </a:xfrm>
              <a:prstGeom prst="rect">
                <a:avLst/>
              </a:prstGeom>
            </p:spPr>
          </p:pic>
          <p:grpSp>
            <p:nvGrpSpPr>
              <p:cNvPr id="56" name="그룹 55">
                <a:extLst>
                  <a:ext uri="{FF2B5EF4-FFF2-40B4-BE49-F238E27FC236}">
                    <a16:creationId xmlns:a16="http://schemas.microsoft.com/office/drawing/2014/main" id="{FD860893-EEB4-7463-9598-511F10ACD5C3}"/>
                  </a:ext>
                </a:extLst>
              </p:cNvPr>
              <p:cNvGrpSpPr/>
              <p:nvPr/>
            </p:nvGrpSpPr>
            <p:grpSpPr>
              <a:xfrm>
                <a:off x="8484573" y="2184207"/>
                <a:ext cx="1069956" cy="394673"/>
                <a:chOff x="8442495" y="5064477"/>
                <a:chExt cx="1069956" cy="394673"/>
              </a:xfrm>
            </p:grpSpPr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19C57088-6BD2-9953-624C-ABD85972F742}"/>
                    </a:ext>
                  </a:extLst>
                </p:cNvPr>
                <p:cNvSpPr txBox="1"/>
                <p:nvPr/>
              </p:nvSpPr>
              <p:spPr>
                <a:xfrm>
                  <a:off x="8442495" y="5064477"/>
                  <a:ext cx="787693" cy="215444"/>
                </a:xfrm>
                <a:prstGeom prst="rect">
                  <a:avLst/>
                </a:prstGeom>
                <a:noFill/>
              </p:spPr>
              <p:txBody>
                <a:bodyPr wrap="none" lIns="90000" rIns="90000" rtlCol="0">
                  <a:spAutoFit/>
                </a:bodyPr>
                <a:lstStyle/>
                <a:p>
                  <a:r>
                    <a:rPr lang="ko-KR" altLang="en-US" sz="8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형성 된 인공 별</a:t>
                  </a:r>
                  <a:endParaRPr lang="en-US" altLang="ko-KR" sz="8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grpSp>
              <p:nvGrpSpPr>
                <p:cNvPr id="58" name="그룹 57">
                  <a:extLst>
                    <a:ext uri="{FF2B5EF4-FFF2-40B4-BE49-F238E27FC236}">
                      <a16:creationId xmlns:a16="http://schemas.microsoft.com/office/drawing/2014/main" id="{D26803CB-69DC-1355-9CBD-941E6E8F8A99}"/>
                    </a:ext>
                  </a:extLst>
                </p:cNvPr>
                <p:cNvGrpSpPr/>
                <p:nvPr/>
              </p:nvGrpSpPr>
              <p:grpSpPr>
                <a:xfrm>
                  <a:off x="9230189" y="5172199"/>
                  <a:ext cx="282262" cy="286951"/>
                  <a:chOff x="2190244" y="5238878"/>
                  <a:chExt cx="282262" cy="286951"/>
                </a:xfrm>
                <a:effectLst>
                  <a:glow rad="25400">
                    <a:srgbClr val="E9E9EA"/>
                  </a:glow>
                </a:effectLst>
              </p:grpSpPr>
              <p:sp>
                <p:nvSpPr>
                  <p:cNvPr id="62" name="타원 61">
                    <a:extLst>
                      <a:ext uri="{FF2B5EF4-FFF2-40B4-BE49-F238E27FC236}">
                        <a16:creationId xmlns:a16="http://schemas.microsoft.com/office/drawing/2014/main" id="{58BE1F82-F838-3A54-24C4-9F3A5C9C5044}"/>
                      </a:ext>
                    </a:extLst>
                  </p:cNvPr>
                  <p:cNvSpPr/>
                  <p:nvPr/>
                </p:nvSpPr>
                <p:spPr>
                  <a:xfrm>
                    <a:off x="2418506" y="5471829"/>
                    <a:ext cx="54000" cy="54000"/>
                  </a:xfrm>
                  <a:prstGeom prst="ellipse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60555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cxnSp>
                <p:nvCxnSpPr>
                  <p:cNvPr id="63" name="연결선: 꺾임 62">
                    <a:extLst>
                      <a:ext uri="{FF2B5EF4-FFF2-40B4-BE49-F238E27FC236}">
                        <a16:creationId xmlns:a16="http://schemas.microsoft.com/office/drawing/2014/main" id="{0D1CE345-1972-636C-A523-DD485B6463C0}"/>
                      </a:ext>
                    </a:extLst>
                  </p:cNvPr>
                  <p:cNvCxnSpPr>
                    <a:cxnSpLocks/>
                    <a:stCxn id="62" idx="0"/>
                    <a:endCxn id="57" idx="3"/>
                  </p:cNvCxnSpPr>
                  <p:nvPr/>
                </p:nvCxnSpPr>
                <p:spPr>
                  <a:xfrm rot="16200000" flipV="1">
                    <a:off x="2201400" y="5227722"/>
                    <a:ext cx="232951" cy="255263"/>
                  </a:xfrm>
                  <a:prstGeom prst="bentConnector2">
                    <a:avLst/>
                  </a:prstGeom>
                  <a:ln w="12700">
                    <a:solidFill>
                      <a:srgbClr val="60555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7D240294-A2C9-E554-5AC9-7C50F0043970}"/>
              </a:ext>
            </a:extLst>
          </p:cNvPr>
          <p:cNvGrpSpPr/>
          <p:nvPr/>
        </p:nvGrpSpPr>
        <p:grpSpPr>
          <a:xfrm>
            <a:off x="6689574" y="1383532"/>
            <a:ext cx="4647066" cy="231923"/>
            <a:chOff x="1460890" y="1092616"/>
            <a:chExt cx="4647066" cy="231923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4D39B6D-97E6-3B7D-FA54-AA1FFCDC3485}"/>
                </a:ext>
              </a:extLst>
            </p:cNvPr>
            <p:cNvSpPr txBox="1"/>
            <p:nvPr/>
          </p:nvSpPr>
          <p:spPr>
            <a:xfrm>
              <a:off x="2037732" y="1100855"/>
              <a:ext cx="2094191" cy="215444"/>
            </a:xfrm>
            <a:prstGeom prst="rect">
              <a:avLst/>
            </a:prstGeom>
            <a:noFill/>
          </p:spPr>
          <p:txBody>
            <a:bodyPr wrap="none" lIns="144000" rIns="144000" rtlCol="0">
              <a:spAutoFit/>
            </a:bodyPr>
            <a:lstStyle/>
            <a:p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연금술로 우주의 현상을 구현하는 컨셉에 집중</a:t>
              </a:r>
              <a:endPara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9B1CB74F-2623-8505-8E4A-40BB9529B775}"/>
                </a:ext>
              </a:extLst>
            </p:cNvPr>
            <p:cNvCxnSpPr>
              <a:cxnSpLocks/>
              <a:stCxn id="32" idx="2"/>
            </p:cNvCxnSpPr>
            <p:nvPr/>
          </p:nvCxnSpPr>
          <p:spPr>
            <a:xfrm>
              <a:off x="1745992" y="1324539"/>
              <a:ext cx="4361964" cy="0"/>
            </a:xfrm>
            <a:prstGeom prst="line">
              <a:avLst/>
            </a:prstGeom>
            <a:ln w="12700">
              <a:solidFill>
                <a:srgbClr val="D4CFC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43796D6F-2C8D-DCE7-0C29-6A07CB64D850}"/>
                </a:ext>
              </a:extLst>
            </p:cNvPr>
            <p:cNvSpPr>
              <a:spLocks/>
            </p:cNvSpPr>
            <p:nvPr/>
          </p:nvSpPr>
          <p:spPr>
            <a:xfrm>
              <a:off x="1460890" y="1092616"/>
              <a:ext cx="570203" cy="231923"/>
            </a:xfrm>
            <a:prstGeom prst="rect">
              <a:avLst/>
            </a:prstGeom>
            <a:solidFill>
              <a:srgbClr val="605550"/>
            </a:solidFill>
            <a:ln w="12700">
              <a:solidFill>
                <a:srgbClr val="D4CFC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46800" rIns="72000" rtlCol="0" anchor="ctr">
              <a:spAutoFit/>
            </a:bodyPr>
            <a:lstStyle/>
            <a:p>
              <a:r>
                <a:rPr lang="ko-KR" altLang="en-US" sz="900" dirty="0">
                  <a:solidFill>
                    <a:srgbClr val="EDEBE7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천체 조율</a:t>
              </a:r>
              <a:endParaRPr lang="ko-KR" altLang="en-US" sz="900" dirty="0">
                <a:solidFill>
                  <a:srgbClr val="EDEBE7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55C07AD5-486A-86F7-96DD-B89F0391F489}"/>
              </a:ext>
            </a:extLst>
          </p:cNvPr>
          <p:cNvGrpSpPr/>
          <p:nvPr/>
        </p:nvGrpSpPr>
        <p:grpSpPr>
          <a:xfrm>
            <a:off x="1443486" y="1614909"/>
            <a:ext cx="4647065" cy="313023"/>
            <a:chOff x="6425572" y="3401740"/>
            <a:chExt cx="4647065" cy="313023"/>
          </a:xfrm>
        </p:grpSpPr>
        <p:grpSp>
          <p:nvGrpSpPr>
            <p:cNvPr id="88" name="그룹 87">
              <a:extLst>
                <a:ext uri="{FF2B5EF4-FFF2-40B4-BE49-F238E27FC236}">
                  <a16:creationId xmlns:a16="http://schemas.microsoft.com/office/drawing/2014/main" id="{D3224D31-D788-B907-2C46-E20A06984A3D}"/>
                </a:ext>
              </a:extLst>
            </p:cNvPr>
            <p:cNvGrpSpPr/>
            <p:nvPr/>
          </p:nvGrpSpPr>
          <p:grpSpPr>
            <a:xfrm>
              <a:off x="6425572" y="3401740"/>
              <a:ext cx="4647064" cy="313023"/>
              <a:chOff x="1439025" y="1395560"/>
              <a:chExt cx="4647064" cy="313023"/>
            </a:xfrm>
          </p:grpSpPr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DE27A067-7675-D988-2513-3083E0319296}"/>
                  </a:ext>
                </a:extLst>
              </p:cNvPr>
              <p:cNvSpPr/>
              <p:nvPr/>
            </p:nvSpPr>
            <p:spPr>
              <a:xfrm>
                <a:off x="1439025" y="1395560"/>
                <a:ext cx="4647064" cy="313023"/>
              </a:xfrm>
              <a:prstGeom prst="rect">
                <a:avLst/>
              </a:prstGeom>
              <a:solidFill>
                <a:srgbClr val="14181A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5C79A27D-3E52-9D88-1554-3E04B746890C}"/>
                  </a:ext>
                </a:extLst>
              </p:cNvPr>
              <p:cNvSpPr txBox="1"/>
              <p:nvPr/>
            </p:nvSpPr>
            <p:spPr>
              <a:xfrm>
                <a:off x="3296886" y="1436655"/>
                <a:ext cx="931345" cy="230832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~~</a:t>
                </a: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한 전투를 합니다</a:t>
                </a: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</p:txBody>
          </p:sp>
        </p:grpSp>
        <p:cxnSp>
          <p:nvCxnSpPr>
            <p:cNvPr id="89" name="직선 연결선 88">
              <a:extLst>
                <a:ext uri="{FF2B5EF4-FFF2-40B4-BE49-F238E27FC236}">
                  <a16:creationId xmlns:a16="http://schemas.microsoft.com/office/drawing/2014/main" id="{883C2F0D-EFFD-C786-4E7C-25F13B25B3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25572" y="3714763"/>
              <a:ext cx="4647065" cy="0"/>
            </a:xfrm>
            <a:prstGeom prst="line">
              <a:avLst/>
            </a:prstGeom>
            <a:ln w="3175">
              <a:gradFill flip="none" rotWithShape="1">
                <a:gsLst>
                  <a:gs pos="25000">
                    <a:srgbClr val="F6F4D2">
                      <a:alpha val="20000"/>
                      <a:lumMod val="20000"/>
                    </a:srgbClr>
                  </a:gs>
                  <a:gs pos="0">
                    <a:srgbClr val="F6F4D2">
                      <a:alpha val="0"/>
                      <a:lumMod val="0"/>
                    </a:srgbClr>
                  </a:gs>
                  <a:gs pos="75000">
                    <a:srgbClr val="F6F4D2">
                      <a:alpha val="20000"/>
                      <a:lumMod val="20000"/>
                    </a:srgbClr>
                  </a:gs>
                  <a:gs pos="50000">
                    <a:srgbClr val="F6F4D2">
                      <a:alpha val="20000"/>
                      <a:lumMod val="30000"/>
                    </a:srgbClr>
                  </a:gs>
                  <a:gs pos="100000">
                    <a:srgbClr val="F6F4D2">
                      <a:alpha val="0"/>
                      <a:lumMod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그림 16" descr="예술, 바이올렛색, 의류, 보라색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688A234F-BCBD-4325-F1CE-1C65EE01E9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04" t="6354" b="2931"/>
          <a:stretch/>
        </p:blipFill>
        <p:spPr>
          <a:xfrm>
            <a:off x="1722082" y="3250063"/>
            <a:ext cx="1701348" cy="2713562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212223E1-117D-15D5-BDD8-4711DE46D5A7}"/>
              </a:ext>
            </a:extLst>
          </p:cNvPr>
          <p:cNvSpPr txBox="1"/>
          <p:nvPr/>
        </p:nvSpPr>
        <p:spPr>
          <a:xfrm>
            <a:off x="3209469" y="5535769"/>
            <a:ext cx="918521" cy="338554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8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8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 모드</a:t>
            </a:r>
            <a:r>
              <a:rPr lang="en-US" altLang="ko-KR" sz="8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</a:t>
            </a:r>
            <a:r>
              <a:rPr lang="ko-KR" altLang="en-US" sz="8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이펙트 변화</a:t>
            </a:r>
            <a:endParaRPr lang="en-US" altLang="ko-KR" sz="800" dirty="0">
              <a:solidFill>
                <a:schemeClr val="bg1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r>
              <a:rPr lang="en-US" altLang="ko-KR" sz="8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8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오라의</a:t>
            </a:r>
            <a:r>
              <a:rPr lang="en-US" altLang="ko-KR" sz="8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8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밝기 </a:t>
            </a:r>
            <a:r>
              <a:rPr lang="en-US" altLang="ko-KR" sz="8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&amp; </a:t>
            </a:r>
            <a:r>
              <a:rPr lang="ko-KR" altLang="en-US" sz="8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크기↑</a:t>
            </a:r>
            <a:endParaRPr lang="en-US" altLang="ko-KR" sz="8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241389F-D741-7255-3C88-DCD4DDB4F28C}"/>
              </a:ext>
            </a:extLst>
          </p:cNvPr>
          <p:cNvGrpSpPr/>
          <p:nvPr/>
        </p:nvGrpSpPr>
        <p:grpSpPr>
          <a:xfrm>
            <a:off x="1443485" y="1383532"/>
            <a:ext cx="4641488" cy="231923"/>
            <a:chOff x="1460890" y="1092616"/>
            <a:chExt cx="4641488" cy="231923"/>
          </a:xfrm>
        </p:grpSpPr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85DB0CDE-5D14-4C4C-BFAD-4F02B6728F9D}"/>
                </a:ext>
              </a:extLst>
            </p:cNvPr>
            <p:cNvSpPr txBox="1"/>
            <p:nvPr/>
          </p:nvSpPr>
          <p:spPr>
            <a:xfrm>
              <a:off x="2037732" y="1100855"/>
              <a:ext cx="2094191" cy="215444"/>
            </a:xfrm>
            <a:prstGeom prst="rect">
              <a:avLst/>
            </a:prstGeom>
            <a:noFill/>
          </p:spPr>
          <p:txBody>
            <a:bodyPr wrap="none" lIns="144000" rIns="144000" rtlCol="0">
              <a:spAutoFit/>
            </a:bodyPr>
            <a:lstStyle/>
            <a:p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점성술로 우주의 원리를 이해하는 컨셉에 집중</a:t>
              </a:r>
              <a:endPara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cxnSp>
          <p:nvCxnSpPr>
            <p:cNvPr id="86" name="직선 연결선 85">
              <a:extLst>
                <a:ext uri="{FF2B5EF4-FFF2-40B4-BE49-F238E27FC236}">
                  <a16:creationId xmlns:a16="http://schemas.microsoft.com/office/drawing/2014/main" id="{CF8FB2BA-D78A-2931-8EA6-BF0F55CFB1FB}"/>
                </a:ext>
              </a:extLst>
            </p:cNvPr>
            <p:cNvCxnSpPr>
              <a:cxnSpLocks/>
              <a:stCxn id="87" idx="2"/>
            </p:cNvCxnSpPr>
            <p:nvPr/>
          </p:nvCxnSpPr>
          <p:spPr>
            <a:xfrm>
              <a:off x="1745992" y="1324539"/>
              <a:ext cx="4356386" cy="0"/>
            </a:xfrm>
            <a:prstGeom prst="line">
              <a:avLst/>
            </a:prstGeom>
            <a:ln w="12700">
              <a:solidFill>
                <a:srgbClr val="D4CFC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57DCC076-2522-BBAF-5DDD-ED4A1FE6A689}"/>
                </a:ext>
              </a:extLst>
            </p:cNvPr>
            <p:cNvSpPr>
              <a:spLocks/>
            </p:cNvSpPr>
            <p:nvPr/>
          </p:nvSpPr>
          <p:spPr>
            <a:xfrm>
              <a:off x="1460890" y="1092616"/>
              <a:ext cx="570203" cy="231923"/>
            </a:xfrm>
            <a:prstGeom prst="rect">
              <a:avLst/>
            </a:prstGeom>
            <a:solidFill>
              <a:srgbClr val="605550"/>
            </a:solidFill>
            <a:ln w="12700">
              <a:solidFill>
                <a:srgbClr val="D4CFC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46800" rIns="72000" rtlCol="0" anchor="ctr">
              <a:spAutoFit/>
            </a:bodyPr>
            <a:lstStyle/>
            <a:p>
              <a:r>
                <a:rPr lang="ko-KR" altLang="en-US" sz="900" dirty="0">
                  <a:solidFill>
                    <a:srgbClr val="EDEBE7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별의 인도</a:t>
              </a:r>
              <a:endParaRPr lang="ko-KR" altLang="en-US" sz="900" dirty="0">
                <a:solidFill>
                  <a:srgbClr val="EDEBE7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3A73EC2D-8426-045E-DBD8-94DF0352CD9F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63F6CFFB-47CF-B6BB-1D47-ACD50CE1D91B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040FE08-2E17-4446-0D6B-8FD47DE381A5}"/>
                </a:ext>
              </a:extLst>
            </p:cNvPr>
            <p:cNvSpPr txBox="1"/>
            <p:nvPr/>
          </p:nvSpPr>
          <p:spPr>
            <a:xfrm>
              <a:off x="1637797" y="708257"/>
              <a:ext cx="825277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깨달음 노드</a:t>
              </a:r>
            </a:p>
          </p:txBody>
        </p:sp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id="{86BFDC66-1A2C-4674-6E27-71DD4768907E}"/>
              </a:ext>
            </a:extLst>
          </p:cNvPr>
          <p:cNvSpPr txBox="1"/>
          <p:nvPr/>
        </p:nvSpPr>
        <p:spPr>
          <a:xfrm>
            <a:off x="1450975" y="983677"/>
            <a:ext cx="4435510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아스트로맨서의 깨달음 노드는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티어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노드인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1000" dirty="0">
                <a:solidFill>
                  <a:srgbClr val="E87EF6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별의 인도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’, ‘</a:t>
            </a:r>
            <a:r>
              <a:rPr lang="ko-KR" altLang="en-US" sz="1000" dirty="0">
                <a:solidFill>
                  <a:srgbClr val="E87EF6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천체 조율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을 토대로 구성됩니다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BADEDAE0-A43A-8701-B71E-3A98155AD250}"/>
              </a:ext>
            </a:extLst>
          </p:cNvPr>
          <p:cNvGrpSpPr/>
          <p:nvPr/>
        </p:nvGrpSpPr>
        <p:grpSpPr>
          <a:xfrm>
            <a:off x="1426539" y="493926"/>
            <a:ext cx="10765461" cy="347997"/>
            <a:chOff x="1426539" y="493926"/>
            <a:chExt cx="10765461" cy="347997"/>
          </a:xfrm>
        </p:grpSpPr>
        <p:grpSp>
          <p:nvGrpSpPr>
            <p:cNvPr id="93" name="그룹 92">
              <a:extLst>
                <a:ext uri="{FF2B5EF4-FFF2-40B4-BE49-F238E27FC236}">
                  <a16:creationId xmlns:a16="http://schemas.microsoft.com/office/drawing/2014/main" id="{4554CCC8-DE16-C806-5FE6-C4C9F94E8198}"/>
                </a:ext>
              </a:extLst>
            </p:cNvPr>
            <p:cNvGrpSpPr/>
            <p:nvPr/>
          </p:nvGrpSpPr>
          <p:grpSpPr>
            <a:xfrm>
              <a:off x="1426539" y="493926"/>
              <a:ext cx="274009" cy="224886"/>
              <a:chOff x="1464657" y="493925"/>
              <a:chExt cx="274009" cy="224886"/>
            </a:xfrm>
          </p:grpSpPr>
          <p:sp>
            <p:nvSpPr>
              <p:cNvPr id="99" name="타원 98">
                <a:extLst>
                  <a:ext uri="{FF2B5EF4-FFF2-40B4-BE49-F238E27FC236}">
                    <a16:creationId xmlns:a16="http://schemas.microsoft.com/office/drawing/2014/main" id="{12156A59-2095-5CB3-F812-CF779A15B5D9}"/>
                  </a:ext>
                </a:extLst>
              </p:cNvPr>
              <p:cNvSpPr/>
              <p:nvPr/>
            </p:nvSpPr>
            <p:spPr>
              <a:xfrm>
                <a:off x="1464657" y="493925"/>
                <a:ext cx="72000" cy="72000"/>
              </a:xfrm>
              <a:prstGeom prst="ellipse">
                <a:avLst/>
              </a:prstGeom>
              <a:solidFill>
                <a:srgbClr val="212227"/>
              </a:solidFill>
              <a:ln w="19050">
                <a:solidFill>
                  <a:srgbClr val="E5D49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00" name="연결선: 꺾임 99">
                <a:extLst>
                  <a:ext uri="{FF2B5EF4-FFF2-40B4-BE49-F238E27FC236}">
                    <a16:creationId xmlns:a16="http://schemas.microsoft.com/office/drawing/2014/main" id="{F0B4087C-7669-82BD-AF62-66D558581061}"/>
                  </a:ext>
                </a:extLst>
              </p:cNvPr>
              <p:cNvCxnSpPr>
                <a:cxnSpLocks/>
                <a:stCxn id="99" idx="4"/>
                <a:endCxn id="98" idx="1"/>
              </p:cNvCxnSpPr>
              <p:nvPr/>
            </p:nvCxnSpPr>
            <p:spPr>
              <a:xfrm rot="16200000" flipH="1">
                <a:off x="1543218" y="523363"/>
                <a:ext cx="152887" cy="238009"/>
              </a:xfrm>
              <a:prstGeom prst="bentConnector2">
                <a:avLst/>
              </a:prstGeom>
              <a:ln w="19050">
                <a:solidFill>
                  <a:srgbClr val="E5D499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AEC03004-CA07-1C1D-1519-10221D10A8BD}"/>
                </a:ext>
              </a:extLst>
            </p:cNvPr>
            <p:cNvGrpSpPr/>
            <p:nvPr/>
          </p:nvGrpSpPr>
          <p:grpSpPr>
            <a:xfrm>
              <a:off x="1700548" y="595702"/>
              <a:ext cx="10491452" cy="246221"/>
              <a:chOff x="1700548" y="595702"/>
              <a:chExt cx="10491452" cy="246221"/>
            </a:xfrm>
          </p:grpSpPr>
          <p:sp>
            <p:nvSpPr>
              <p:cNvPr id="95" name="직사각형 94">
                <a:extLst>
                  <a:ext uri="{FF2B5EF4-FFF2-40B4-BE49-F238E27FC236}">
                    <a16:creationId xmlns:a16="http://schemas.microsoft.com/office/drawing/2014/main" id="{1D2CDA9E-45F7-3632-8339-C088ADC4BE29}"/>
                  </a:ext>
                </a:extLst>
              </p:cNvPr>
              <p:cNvSpPr/>
              <p:nvPr/>
            </p:nvSpPr>
            <p:spPr>
              <a:xfrm>
                <a:off x="1700548" y="595702"/>
                <a:ext cx="10491452" cy="246221"/>
              </a:xfrm>
              <a:prstGeom prst="rect">
                <a:avLst/>
              </a:prstGeom>
              <a:solidFill>
                <a:schemeClr val="tx1"/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96" name="그룹 95">
                <a:extLst>
                  <a:ext uri="{FF2B5EF4-FFF2-40B4-BE49-F238E27FC236}">
                    <a16:creationId xmlns:a16="http://schemas.microsoft.com/office/drawing/2014/main" id="{C0B47187-FD6E-EA53-EBCE-CF5859C11DA4}"/>
                  </a:ext>
                </a:extLst>
              </p:cNvPr>
              <p:cNvGrpSpPr/>
              <p:nvPr/>
            </p:nvGrpSpPr>
            <p:grpSpPr>
              <a:xfrm>
                <a:off x="1700548" y="638021"/>
                <a:ext cx="7023110" cy="161583"/>
                <a:chOff x="1700548" y="661219"/>
                <a:chExt cx="7023110" cy="161583"/>
              </a:xfrm>
            </p:grpSpPr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C90ED204-ECB4-8D29-EC1E-454F250B1FB8}"/>
                    </a:ext>
                  </a:extLst>
                </p:cNvPr>
                <p:cNvSpPr txBox="1"/>
                <p:nvPr/>
              </p:nvSpPr>
              <p:spPr>
                <a:xfrm>
                  <a:off x="1700548" y="665066"/>
                  <a:ext cx="7023110" cy="153888"/>
                </a:xfrm>
                <a:prstGeom prst="rect">
                  <a:avLst/>
                </a:prstGeom>
                <a:noFill/>
              </p:spPr>
              <p:txBody>
                <a:bodyPr wrap="none" lIns="756000" tIns="0" rIns="0" bIns="0" rtlCol="0" anchor="t">
                  <a:spAutoFit/>
                </a:bodyPr>
                <a:lstStyle/>
                <a:p>
                  <a:pPr>
                    <a:defRPr/>
                  </a:pP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클래스의 기본 컨셉을 살리면서 두 노드가 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클래스의 컨셉을 강조하는 방식에 차이</a:t>
                  </a: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를 둬 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각각의 </a:t>
                  </a: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특징이 두드러지도록 구성합니다</a:t>
                  </a:r>
                  <a:r>
                    <a:rPr lang="en-US" altLang="ko-KR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595B1027-F421-E8F5-BBC0-53A99BE13AB8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708578" cy="161583"/>
                </a:xfrm>
                <a:prstGeom prst="rect">
                  <a:avLst/>
                </a:prstGeom>
                <a:noFill/>
              </p:spPr>
              <p:txBody>
                <a:bodyPr wrap="none" lIns="108000" tIns="0" rIns="0" bIns="0" rtlCol="0" anchor="t">
                  <a:spAutoFit/>
                </a:bodyPr>
                <a:lstStyle/>
                <a:p>
                  <a:pPr marL="0" marR="0" lvl="0" indent="0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[</a:t>
                  </a:r>
                  <a:r>
                    <a:rPr lang="ko-KR" altLang="en-US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기획 의도</a:t>
                  </a: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]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5F6C16C2-A8B1-4D92-65B2-EFA302D9506F}"/>
              </a:ext>
            </a:extLst>
          </p:cNvPr>
          <p:cNvGrpSpPr/>
          <p:nvPr/>
        </p:nvGrpSpPr>
        <p:grpSpPr>
          <a:xfrm>
            <a:off x="207741" y="2963004"/>
            <a:ext cx="605935" cy="915458"/>
            <a:chOff x="207741" y="2423195"/>
            <a:chExt cx="605935" cy="915458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B415D1E-6B04-812B-0A67-720F254F7972}"/>
                </a:ext>
              </a:extLst>
            </p:cNvPr>
            <p:cNvSpPr txBox="1"/>
            <p:nvPr userDrawn="1"/>
          </p:nvSpPr>
          <p:spPr>
            <a:xfrm>
              <a:off x="207741" y="2423195"/>
              <a:ext cx="60593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깨달음 구성</a:t>
              </a:r>
              <a:endPara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5EC5451-383D-056A-114D-FB9D390FD0BE}"/>
                </a:ext>
              </a:extLst>
            </p:cNvPr>
            <p:cNvSpPr txBox="1"/>
            <p:nvPr userDrawn="1"/>
          </p:nvSpPr>
          <p:spPr>
            <a:xfrm>
              <a:off x="207742" y="2765508"/>
              <a:ext cx="506549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별의 인도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A5ACAB8-A457-2F06-261B-B7DEEC4E6E6F}"/>
                </a:ext>
              </a:extLst>
            </p:cNvPr>
            <p:cNvSpPr txBox="1"/>
            <p:nvPr userDrawn="1"/>
          </p:nvSpPr>
          <p:spPr>
            <a:xfrm>
              <a:off x="207742" y="3107821"/>
              <a:ext cx="506549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천체 조율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9167FF0C-B163-5B91-C437-84F4A435F307}"/>
              </a:ext>
            </a:extLst>
          </p:cNvPr>
          <p:cNvGrpSpPr/>
          <p:nvPr/>
        </p:nvGrpSpPr>
        <p:grpSpPr>
          <a:xfrm>
            <a:off x="1722388" y="2072196"/>
            <a:ext cx="4089261" cy="1005403"/>
            <a:chOff x="1861343" y="5366787"/>
            <a:chExt cx="4089261" cy="1005403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A7D63B80-477B-FDE9-81D7-8CEDD23FB335}"/>
                </a:ext>
              </a:extLst>
            </p:cNvPr>
            <p:cNvSpPr txBox="1"/>
            <p:nvPr/>
          </p:nvSpPr>
          <p:spPr>
            <a:xfrm>
              <a:off x="1861343" y="5800239"/>
              <a:ext cx="3724394" cy="571951"/>
            </a:xfrm>
            <a:prstGeom prst="rect">
              <a:avLst/>
            </a:prstGeom>
            <a:noFill/>
          </p:spPr>
          <p:txBody>
            <a:bodyPr wrap="none" lIns="180000" rIns="0" rtlCol="0">
              <a:spAutoFit/>
            </a:bodyPr>
            <a:lstStyle/>
            <a:p>
              <a:pPr marL="171450" indent="-171450">
                <a:spcAft>
                  <a:spcPts val="500"/>
                </a:spcAft>
                <a:buBlip>
                  <a:blip r:embed="rId5"/>
                </a:buBlip>
              </a:pP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[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별자리 스킬</a:t>
              </a: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]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의 양상만 기록할 수 있습니다</a:t>
              </a: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 (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도전</a:t>
              </a: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불굴</a:t>
              </a: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적응 양상</a:t>
              </a: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)</a:t>
              </a:r>
            </a:p>
            <a:p>
              <a:pPr marL="171450" indent="-171450">
                <a:spcAft>
                  <a:spcPts val="500"/>
                </a:spcAft>
                <a:buBlip>
                  <a:blip r:embed="rId5"/>
                </a:buBlip>
              </a:pP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</a:t>
              </a: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스킬이 세 가지로 분리되며</a:t>
              </a: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메인 슬롯에 기록한 스킬의 양상에 따라</a:t>
              </a:r>
              <a:b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</a:b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다른 클러스터 스킬을 사용할 수 있습니다</a:t>
              </a: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BD7E9F7-919D-E2F2-4A02-7756A0A4FD04}"/>
                </a:ext>
              </a:extLst>
            </p:cNvPr>
            <p:cNvSpPr txBox="1"/>
            <p:nvPr/>
          </p:nvSpPr>
          <p:spPr>
            <a:xfrm>
              <a:off x="1861343" y="5366787"/>
              <a:ext cx="4089261" cy="43345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1</a:t>
              </a:r>
              <a:r>
                <a:rPr lang="ko-KR" altLang="en-US" sz="9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티어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노드 </a:t>
              </a: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‘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별의 인도</a:t>
              </a: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’ 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는 양상 별 특징을 바탕으로 기록 모드에 다양성을 부여한 노드입니다</a:t>
              </a: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>
                <a:spcAft>
                  <a:spcPts val="500"/>
                </a:spcAft>
              </a:pP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별의 인도 습득 시</a:t>
              </a:r>
              <a:endPara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C6A9583A-93C8-282B-4CCC-1BB2292B595E}"/>
              </a:ext>
            </a:extLst>
          </p:cNvPr>
          <p:cNvGrpSpPr/>
          <p:nvPr/>
        </p:nvGrpSpPr>
        <p:grpSpPr>
          <a:xfrm>
            <a:off x="6858671" y="2072196"/>
            <a:ext cx="4308872" cy="866904"/>
            <a:chOff x="1751538" y="5366787"/>
            <a:chExt cx="4308872" cy="866904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071C00F-ADF8-0FCA-883D-595EF08F54CA}"/>
                </a:ext>
              </a:extLst>
            </p:cNvPr>
            <p:cNvSpPr txBox="1"/>
            <p:nvPr/>
          </p:nvSpPr>
          <p:spPr>
            <a:xfrm>
              <a:off x="1861343" y="5800239"/>
              <a:ext cx="3288377" cy="433452"/>
            </a:xfrm>
            <a:prstGeom prst="rect">
              <a:avLst/>
            </a:prstGeom>
            <a:noFill/>
          </p:spPr>
          <p:txBody>
            <a:bodyPr wrap="none" lIns="180000" rIns="0" rtlCol="0">
              <a:spAutoFit/>
            </a:bodyPr>
            <a:lstStyle/>
            <a:p>
              <a:pPr marL="171450" indent="-171450">
                <a:spcAft>
                  <a:spcPts val="500"/>
                </a:spcAft>
                <a:buBlip>
                  <a:blip r:embed="rId5"/>
                </a:buBlip>
              </a:pP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모드에 진입할 수 없게 되지만</a:t>
              </a: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인공 별을 형성할 수 있습니다</a:t>
              </a: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 marL="171450" indent="-171450">
                <a:spcAft>
                  <a:spcPts val="500"/>
                </a:spcAft>
                <a:buBlip>
                  <a:blip r:embed="rId5"/>
                </a:buBlip>
              </a:pP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형성된 인공 별은 </a:t>
              </a: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[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현상 스킬</a:t>
              </a: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]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을 대신 시전합니다</a:t>
              </a: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E139ACC-BEC9-E0B5-C4C3-29CA637808F1}"/>
                </a:ext>
              </a:extLst>
            </p:cNvPr>
            <p:cNvSpPr txBox="1"/>
            <p:nvPr/>
          </p:nvSpPr>
          <p:spPr>
            <a:xfrm>
              <a:off x="1751538" y="5366787"/>
              <a:ext cx="4308872" cy="43345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1</a:t>
              </a:r>
              <a:r>
                <a:rPr lang="ko-KR" altLang="en-US" sz="9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티어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노드 </a:t>
              </a: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‘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천체 조율</a:t>
              </a: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’ 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은 우주의 현상을 대신 구현하는 인공 별을 형성하여 활용하는 노드입니다</a:t>
              </a: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>
                <a:spcAft>
                  <a:spcPts val="500"/>
                </a:spcAft>
              </a:pP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천체 조율 습득 시</a:t>
              </a:r>
              <a:endPara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273616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F7F18A6-D42C-0B94-6549-F582C6B61A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 descr="구름, 하늘, 페인팅, 물이(가) 표시된 사진&#10;&#10;자동 생성된 설명">
            <a:extLst>
              <a:ext uri="{FF2B5EF4-FFF2-40B4-BE49-F238E27FC236}">
                <a16:creationId xmlns:a16="http://schemas.microsoft.com/office/drawing/2014/main" id="{20CA33BE-0711-65A7-928A-91930FF80B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13360"/>
            <a:ext cx="12192000" cy="6752643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FCDE8CCF-3E6A-7E45-BB99-5FA25733E4A6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0" y="4641448"/>
            <a:ext cx="12192000" cy="2216552"/>
            <a:chOff x="0" y="4641449"/>
            <a:chExt cx="12192000" cy="2216552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A6F09D23-AF2E-1BB4-5140-95849EE7687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4641449"/>
              <a:ext cx="12192000" cy="2216552"/>
            </a:xfrm>
            <a:prstGeom prst="rect">
              <a:avLst/>
            </a:prstGeom>
            <a:solidFill>
              <a:srgbClr val="212227"/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846E7992-A81C-CE8A-337E-E9CCD8940856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>
              <a:off x="0" y="4641449"/>
              <a:ext cx="12192000" cy="0"/>
            </a:xfrm>
            <a:prstGeom prst="line">
              <a:avLst/>
            </a:prstGeom>
            <a:ln w="38100">
              <a:solidFill>
                <a:srgbClr val="B4947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26444B24-8ED9-2A62-C9E7-0A398416EA4E}"/>
              </a:ext>
            </a:extLst>
          </p:cNvPr>
          <p:cNvSpPr txBox="1"/>
          <p:nvPr/>
        </p:nvSpPr>
        <p:spPr>
          <a:xfrm>
            <a:off x="9804906" y="4225268"/>
            <a:ext cx="2005357" cy="296556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[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아스트로맨서의 출신 대륙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–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볼다이크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]</a:t>
            </a: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999731C2-D725-242F-3599-C80D65A48FA4}"/>
              </a:ext>
            </a:extLst>
          </p:cNvPr>
          <p:cNvGrpSpPr/>
          <p:nvPr/>
        </p:nvGrpSpPr>
        <p:grpSpPr>
          <a:xfrm>
            <a:off x="1636271" y="4999920"/>
            <a:ext cx="8919459" cy="1444769"/>
            <a:chOff x="1352410" y="4947370"/>
            <a:chExt cx="8919459" cy="1444769"/>
          </a:xfrm>
        </p:grpSpPr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0AB3861A-42BB-F248-35BE-A855E630F792}"/>
                </a:ext>
              </a:extLst>
            </p:cNvPr>
            <p:cNvGrpSpPr/>
            <p:nvPr/>
          </p:nvGrpSpPr>
          <p:grpSpPr>
            <a:xfrm>
              <a:off x="1352410" y="4947370"/>
              <a:ext cx="1056997" cy="890771"/>
              <a:chOff x="1352410" y="5094514"/>
              <a:chExt cx="1056997" cy="890771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9E1801C-4516-2DD6-756A-84E4347DD09B}"/>
                  </a:ext>
                </a:extLst>
              </p:cNvPr>
              <p:cNvSpPr txBox="1"/>
              <p:nvPr/>
            </p:nvSpPr>
            <p:spPr>
              <a:xfrm>
                <a:off x="1352410" y="5094514"/>
                <a:ext cx="551433" cy="338554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r>
                  <a:rPr lang="en-US" altLang="ko-KR" sz="16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1. </a:t>
                </a:r>
                <a:r>
                  <a:rPr lang="ko-KR" altLang="en-US" sz="16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개요</a:t>
                </a:r>
                <a:endParaRPr lang="en-US" altLang="ko-KR" sz="1600" b="1" dirty="0">
                  <a:solidFill>
                    <a:srgbClr val="D1AB84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3029FDC-A1F6-BDC5-2AEE-17DBAD3102E0}"/>
                  </a:ext>
                </a:extLst>
              </p:cNvPr>
              <p:cNvSpPr txBox="1"/>
              <p:nvPr/>
            </p:nvSpPr>
            <p:spPr>
              <a:xfrm>
                <a:off x="1352410" y="5370886"/>
                <a:ext cx="1056997" cy="614399"/>
              </a:xfrm>
              <a:prstGeom prst="rect">
                <a:avLst/>
              </a:prstGeom>
              <a:noFill/>
            </p:spPr>
            <p:txBody>
              <a:bodyPr wrap="none" lIns="180000" rIns="0" rtlCol="0">
                <a:spAutoFit/>
              </a:bodyPr>
              <a:lstStyle/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기획 의도</a:t>
                </a:r>
                <a:endParaRPr lang="en-US" altLang="ko-KR" sz="12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클래스 소개</a:t>
                </a:r>
                <a:endParaRPr lang="en-US" altLang="ko-KR" sz="12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5D9F3D53-17BB-7C6F-AA20-87F7FB2E8FF2}"/>
                </a:ext>
              </a:extLst>
            </p:cNvPr>
            <p:cNvGrpSpPr/>
            <p:nvPr/>
          </p:nvGrpSpPr>
          <p:grpSpPr>
            <a:xfrm>
              <a:off x="3723902" y="4947370"/>
              <a:ext cx="1115690" cy="1167770"/>
              <a:chOff x="3776328" y="5094514"/>
              <a:chExt cx="1115690" cy="1167770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16E1451-B7CB-0688-2818-072541131E05}"/>
                  </a:ext>
                </a:extLst>
              </p:cNvPr>
              <p:cNvSpPr txBox="1"/>
              <p:nvPr/>
            </p:nvSpPr>
            <p:spPr>
              <a:xfrm>
                <a:off x="3776328" y="5094514"/>
                <a:ext cx="1115690" cy="338554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r>
                  <a:rPr lang="en-US" altLang="ko-KR" sz="16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2. </a:t>
                </a:r>
                <a:r>
                  <a:rPr lang="ko-KR" altLang="en-US" sz="16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아이덴티티</a:t>
                </a:r>
                <a:endParaRPr lang="en-US" altLang="ko-KR" sz="1600" b="1" dirty="0">
                  <a:solidFill>
                    <a:srgbClr val="D1AB84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131DB2E-36B1-2A8F-F724-FBC5F88A01C9}"/>
                  </a:ext>
                </a:extLst>
              </p:cNvPr>
              <p:cNvSpPr txBox="1"/>
              <p:nvPr/>
            </p:nvSpPr>
            <p:spPr>
              <a:xfrm>
                <a:off x="3776328" y="5370886"/>
                <a:ext cx="1056997" cy="891398"/>
              </a:xfrm>
              <a:prstGeom prst="rect">
                <a:avLst/>
              </a:prstGeom>
              <a:noFill/>
            </p:spPr>
            <p:txBody>
              <a:bodyPr wrap="none" lIns="180000" rIns="0" rtlCol="0">
                <a:spAutoFit/>
              </a:bodyPr>
              <a:lstStyle/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기록 모드</a:t>
                </a:r>
                <a:endParaRPr lang="en-US" altLang="ko-KR" sz="12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기록 게이지</a:t>
                </a:r>
                <a:endParaRPr lang="en-US" altLang="ko-KR" sz="12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클러스터</a:t>
                </a:r>
                <a:endParaRPr lang="en-US" altLang="ko-KR" sz="12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898CE06D-196F-7274-9C55-1F608821312C}"/>
                </a:ext>
              </a:extLst>
            </p:cNvPr>
            <p:cNvGrpSpPr/>
            <p:nvPr/>
          </p:nvGrpSpPr>
          <p:grpSpPr>
            <a:xfrm>
              <a:off x="8931140" y="4947370"/>
              <a:ext cx="1340729" cy="1444769"/>
              <a:chOff x="9573369" y="5094514"/>
              <a:chExt cx="1340729" cy="1444769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58DB6BB-2348-55A0-7562-7B9565C0E44E}"/>
                  </a:ext>
                </a:extLst>
              </p:cNvPr>
              <p:cNvSpPr txBox="1"/>
              <p:nvPr/>
            </p:nvSpPr>
            <p:spPr>
              <a:xfrm>
                <a:off x="9573369" y="5094514"/>
                <a:ext cx="589905" cy="338554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r>
                  <a:rPr lang="en-US" altLang="ko-KR" sz="16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4. </a:t>
                </a:r>
                <a:r>
                  <a:rPr lang="ko-KR" altLang="en-US" sz="16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스킬</a:t>
                </a:r>
                <a:endParaRPr lang="en-US" altLang="ko-KR" sz="1600" b="1" dirty="0">
                  <a:solidFill>
                    <a:srgbClr val="D1AB84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25704C9-F88C-FEC5-684B-F16ED87B5D8A}"/>
                  </a:ext>
                </a:extLst>
              </p:cNvPr>
              <p:cNvSpPr txBox="1"/>
              <p:nvPr/>
            </p:nvSpPr>
            <p:spPr>
              <a:xfrm>
                <a:off x="9573369" y="5370886"/>
                <a:ext cx="1340729" cy="1168397"/>
              </a:xfrm>
              <a:prstGeom prst="rect">
                <a:avLst/>
              </a:prstGeom>
              <a:noFill/>
            </p:spPr>
            <p:txBody>
              <a:bodyPr wrap="none" lIns="180000" rIns="0" rtlCol="0">
                <a:spAutoFit/>
              </a:bodyPr>
              <a:lstStyle/>
              <a:p>
                <a:pPr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클러스터</a:t>
                </a:r>
                <a:endParaRPr lang="en-US" altLang="ko-KR" sz="12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  <a:p>
                <a:pPr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각성기</a:t>
                </a:r>
                <a:r>
                  <a:rPr lang="en-US" altLang="ko-KR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/</a:t>
                </a:r>
                <a:r>
                  <a:rPr lang="ko-KR" altLang="en-US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초각성기</a:t>
                </a:r>
                <a:endParaRPr lang="en-US" altLang="ko-KR" sz="12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  <a:p>
                <a:pPr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초각성 스킬 </a:t>
                </a:r>
                <a:endParaRPr lang="en-US" altLang="ko-KR" sz="12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  <a:p>
                <a:pPr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일반 스킬</a:t>
                </a:r>
                <a:endParaRPr lang="en-US" altLang="ko-KR" sz="12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2292087D-3874-E62F-BD55-648A9DF812B9}"/>
                </a:ext>
              </a:extLst>
            </p:cNvPr>
            <p:cNvGrpSpPr/>
            <p:nvPr/>
          </p:nvGrpSpPr>
          <p:grpSpPr>
            <a:xfrm>
              <a:off x="6494543" y="4947370"/>
              <a:ext cx="1122102" cy="890771"/>
              <a:chOff x="5888908" y="5094514"/>
              <a:chExt cx="1122102" cy="890771"/>
            </a:xfrm>
          </p:grpSpPr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F6937B3-E1A5-6333-58A7-FA9A6FC7D9F6}"/>
                  </a:ext>
                </a:extLst>
              </p:cNvPr>
              <p:cNvSpPr txBox="1"/>
              <p:nvPr/>
            </p:nvSpPr>
            <p:spPr>
              <a:xfrm>
                <a:off x="5888908" y="5094514"/>
                <a:ext cx="1122102" cy="338554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r>
                  <a:rPr lang="en-US" altLang="ko-KR" sz="16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3. </a:t>
                </a:r>
                <a:r>
                  <a:rPr lang="ko-KR" altLang="en-US" sz="16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아크패시브</a:t>
                </a:r>
                <a:endParaRPr lang="en-US" altLang="ko-KR" sz="1600" b="1" dirty="0">
                  <a:solidFill>
                    <a:srgbClr val="D1AB84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524E134-558B-26ED-239B-24EDF19AEDCF}"/>
                  </a:ext>
                </a:extLst>
              </p:cNvPr>
              <p:cNvSpPr txBox="1"/>
              <p:nvPr/>
            </p:nvSpPr>
            <p:spPr>
              <a:xfrm>
                <a:off x="5888908" y="5370886"/>
                <a:ext cx="754030" cy="614399"/>
              </a:xfrm>
              <a:prstGeom prst="rect">
                <a:avLst/>
              </a:prstGeom>
              <a:noFill/>
            </p:spPr>
            <p:txBody>
              <a:bodyPr wrap="none" lIns="180000" rIns="0" rtlCol="0">
                <a:spAutoFit/>
              </a:bodyPr>
              <a:lstStyle/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깨달음</a:t>
                </a:r>
                <a:endParaRPr lang="en-US" altLang="ko-KR" sz="12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도약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462269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D22179-1D1D-DC35-53FA-6902AE3C7F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CD30CE6E-500F-FD83-DE3E-17AE0793AEE3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4B07BB5-5B2A-1DA9-CC0A-82DA0512C860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3B6CE0D-1C7E-E16F-BD8C-B2BFB86451F8}"/>
                </a:ext>
              </a:extLst>
            </p:cNvPr>
            <p:cNvSpPr txBox="1"/>
            <p:nvPr/>
          </p:nvSpPr>
          <p:spPr>
            <a:xfrm>
              <a:off x="1637797" y="708257"/>
              <a:ext cx="1181501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깨달음 노드 비교</a:t>
              </a:r>
            </a:p>
          </p:txBody>
        </p: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85E1BC8D-A8D2-094A-9B55-40AF6522DE52}"/>
              </a:ext>
            </a:extLst>
          </p:cNvPr>
          <p:cNvSpPr txBox="1"/>
          <p:nvPr/>
        </p:nvSpPr>
        <p:spPr>
          <a:xfrm>
            <a:off x="12320517" y="81455"/>
            <a:ext cx="3178755" cy="3388107"/>
          </a:xfrm>
          <a:prstGeom prst="rect">
            <a:avLst/>
          </a:prstGeom>
          <a:solidFill>
            <a:srgbClr val="212227"/>
          </a:solidFill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메인 특성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특화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/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치명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주력 스킬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[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별자리 스킬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],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클러스터 스킬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사용 각인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아드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</a:p>
          <a:p>
            <a:pPr>
              <a:spcAft>
                <a:spcPts val="500"/>
              </a:spcAft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추천 진화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4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티어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노드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뭉특한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가시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입식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타격가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특징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치적 시너지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마나 소모량 적음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공이속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느림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대신 이동 스킬이 있음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아이덴티티 스킬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멸화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/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겁화 효율 높음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클러스터 스킬의 치명타 적중률이 높음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  <a:b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</a:b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뭉가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효율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100%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가능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치적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119 –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자체 치적 시너지 포함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별자리 스킬의 치명타 적중률은 </a:t>
            </a:r>
            <a:r>
              <a:rPr lang="en-US" altLang="ko-KR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soso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  <a:b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</a:b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뭉가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효율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100%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불가능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치적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100 -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자체 치적 시너지 포함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</a:p>
          <a:p>
            <a:pPr marL="171450" indent="-171450">
              <a:spcAft>
                <a:spcPts val="500"/>
              </a:spcAft>
              <a:buFontTx/>
              <a:buChar char="-"/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29E0AD4F-46F1-54D7-3395-B2F1A3CD8855}"/>
              </a:ext>
            </a:extLst>
          </p:cNvPr>
          <p:cNvSpPr txBox="1"/>
          <p:nvPr/>
        </p:nvSpPr>
        <p:spPr>
          <a:xfrm>
            <a:off x="12320517" y="3644086"/>
            <a:ext cx="3879267" cy="3080330"/>
          </a:xfrm>
          <a:prstGeom prst="rect">
            <a:avLst/>
          </a:prstGeom>
          <a:solidFill>
            <a:srgbClr val="212227"/>
          </a:solidFill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메인 특성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신속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치명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주력 스킬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[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현상 스킬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] 70% / [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별자리 스킬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] 30%</a:t>
            </a: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사용 각인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아드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마나 효율 증가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돌격대장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질량 증가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등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추천 진화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4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티어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노드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뭉특한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가시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극치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음속 돌파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극신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마나 용광로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반반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</a:p>
          <a:p>
            <a:pPr>
              <a:spcAft>
                <a:spcPts val="500"/>
              </a:spcAft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특징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치적 시너지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마나 회복이 가능함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신속과 치명의 적절한 조합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극신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or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극치는 지양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고치명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뭉가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한 사이클이 강력함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 </a:t>
            </a: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고신속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마용 등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사이클이 자주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돌아음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취향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껏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특성 수치 선택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500"/>
              </a:spcAft>
              <a:buFontTx/>
              <a:buChar char="-"/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E9C151C0-7019-164D-4B7D-4AFBCF877C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6664829"/>
              </p:ext>
            </p:extLst>
          </p:nvPr>
        </p:nvGraphicFramePr>
        <p:xfrm>
          <a:off x="1462539" y="1298707"/>
          <a:ext cx="8167713" cy="35870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40000">
                  <a:extLst>
                    <a:ext uri="{9D8B030D-6E8A-4147-A177-3AD203B41FA5}">
                      <a16:colId xmlns:a16="http://schemas.microsoft.com/office/drawing/2014/main" val="497893921"/>
                    </a:ext>
                  </a:extLst>
                </a:gridCol>
                <a:gridCol w="470075">
                  <a:extLst>
                    <a:ext uri="{9D8B030D-6E8A-4147-A177-3AD203B41FA5}">
                      <a16:colId xmlns:a16="http://schemas.microsoft.com/office/drawing/2014/main" val="4104258546"/>
                    </a:ext>
                  </a:extLst>
                </a:gridCol>
                <a:gridCol w="749788">
                  <a:extLst>
                    <a:ext uri="{9D8B030D-6E8A-4147-A177-3AD203B41FA5}">
                      <a16:colId xmlns:a16="http://schemas.microsoft.com/office/drawing/2014/main" val="2374010130"/>
                    </a:ext>
                  </a:extLst>
                </a:gridCol>
                <a:gridCol w="467850">
                  <a:extLst>
                    <a:ext uri="{9D8B030D-6E8A-4147-A177-3AD203B41FA5}">
                      <a16:colId xmlns:a16="http://schemas.microsoft.com/office/drawing/2014/main" val="3197019104"/>
                    </a:ext>
                  </a:extLst>
                </a:gridCol>
                <a:gridCol w="3240000">
                  <a:extLst>
                    <a:ext uri="{9D8B030D-6E8A-4147-A177-3AD203B41FA5}">
                      <a16:colId xmlns:a16="http://schemas.microsoft.com/office/drawing/2014/main" val="35280949"/>
                    </a:ext>
                  </a:extLst>
                </a:gridCol>
              </a:tblGrid>
              <a:tr h="309376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별의 인도</a:t>
                      </a:r>
                    </a:p>
                  </a:txBody>
                  <a:tcPr marL="180000" marR="180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7E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lang="ko-KR" altLang="en-US" sz="1000" b="0" kern="120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노드 이름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천체 조율</a:t>
                      </a:r>
                    </a:p>
                  </a:txBody>
                  <a:tcPr marL="180000" marR="180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7E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1739039"/>
                  </a:ext>
                </a:extLst>
              </a:tr>
              <a:tr h="24480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황도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12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궁 별자리의 힘을 더욱 끌어냅니다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0" kern="120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컨셉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스스로 별이 되어 자신을 중심으로 새로운 별자리를 만들어 냅니다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1125647"/>
                  </a:ext>
                </a:extLst>
              </a:tr>
              <a:tr h="244800">
                <a:tc gridSpan="2">
                  <a:txBody>
                    <a:bodyPr/>
                    <a:lstStyle/>
                    <a:p>
                      <a:pPr marL="0" indent="0" algn="ctr">
                        <a:spcAft>
                          <a:spcPts val="500"/>
                        </a:spcAft>
                        <a:buNone/>
                      </a:pP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양상 기록으로 획득하는 </a:t>
                      </a: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버프의 효과가 증가</a:t>
                      </a: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합니다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0" kern="120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주요 특징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대신 </a:t>
                      </a: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조율 모드</a:t>
                      </a: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에 진입할 수 있습니다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3094600"/>
                  </a:ext>
                </a:extLst>
              </a:tr>
              <a:tr h="24480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기록한 스킬의 </a:t>
                      </a: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양상에 따라 다른 클러스터 스킬</a:t>
                      </a: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을 사용합니다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조율 모드에서는 </a:t>
                      </a: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직접 별자리를 만들어 큰 피해</a:t>
                      </a: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를 줄 수 있습니다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06813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특화</a:t>
                      </a:r>
                      <a:r>
                        <a:rPr lang="en-US" altLang="ko-KR" sz="7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(30)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/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신속</a:t>
                      </a:r>
                      <a:r>
                        <a:rPr lang="en-US" altLang="ko-KR" sz="700" kern="12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(10)</a:t>
                      </a:r>
                      <a:endParaRPr lang="ko-KR" altLang="en-US" sz="700" kern="120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특성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E8E5E4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0" kern="120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추천 세팅</a:t>
                      </a:r>
                      <a:endParaRPr lang="en-US" altLang="ko-KR" sz="1000" b="0" kern="1200" dirty="0">
                        <a:ln>
                          <a:noFill/>
                        </a:ln>
                        <a:solidFill>
                          <a:schemeClr val="lt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특성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E8E5E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신속</a:t>
                      </a:r>
                      <a:r>
                        <a:rPr lang="en-US" altLang="ko-KR" sz="700" kern="12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(30)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/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치명</a:t>
                      </a:r>
                      <a:r>
                        <a:rPr lang="en-US" altLang="ko-KR" sz="700" kern="12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(10)</a:t>
                      </a:r>
                      <a:endParaRPr lang="ko-KR" altLang="en-US" sz="700" kern="120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2388505"/>
                  </a:ext>
                </a:extLst>
              </a:tr>
              <a:tr h="139800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원한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아드레날린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예리한 둔기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저주받은 인형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돌격대장</a:t>
                      </a:r>
                      <a:endParaRPr kumimoji="0" lang="en-US" altLang="ko-KR" sz="9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212227"/>
                        </a:solidFill>
                        <a:effectLst/>
                        <a:uLnTx/>
                        <a:uFillTx/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endParaRPr kumimoji="0" lang="en-US" altLang="ko-KR" sz="2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kumimoji="0" lang="en-US" altLang="ko-KR" sz="7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(or </a:t>
                      </a:r>
                      <a:r>
                        <a:rPr lang="ko-KR" altLang="en-US" sz="7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타격의 대가</a:t>
                      </a:r>
                      <a:r>
                        <a:rPr lang="en-US" altLang="ko-KR" sz="7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7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안정된 상태</a:t>
                      </a:r>
                      <a:r>
                        <a:rPr lang="en-US" altLang="ko-KR" sz="7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7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질량증가</a:t>
                      </a:r>
                      <a:r>
                        <a:rPr lang="en-US" altLang="ko-KR" sz="7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)</a:t>
                      </a:r>
                      <a:endParaRPr lang="ko-KR" altLang="en-US" sz="70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각인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E8E5E4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각인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E8E5E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원한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아드레날린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돌격 대장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질량 증가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타격의 대가</a:t>
                      </a:r>
                      <a:endParaRPr kumimoji="0" lang="en-US" altLang="ko-KR" sz="9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9F6D3B"/>
                        </a:solidFill>
                        <a:effectLst/>
                        <a:uLnTx/>
                        <a:uFillTx/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2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(or </a:t>
                      </a:r>
                      <a:r>
                        <a:rPr lang="ko-KR" altLang="en-US" sz="7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예리한 둔기</a:t>
                      </a:r>
                      <a:r>
                        <a:rPr lang="en-US" altLang="ko-KR" sz="7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7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저주받은 인형</a:t>
                      </a:r>
                      <a:r>
                        <a:rPr lang="en-US" altLang="ko-KR" sz="7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7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안정된 상태</a:t>
                      </a:r>
                      <a:r>
                        <a:rPr lang="en-US" altLang="ko-KR" sz="7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)</a:t>
                      </a:r>
                      <a:endParaRPr lang="ko-KR" altLang="en-US" sz="70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0545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회심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kern="12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엘릭서</a:t>
                      </a:r>
                      <a:endParaRPr lang="ko-KR" altLang="en-US" sz="900" kern="12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5E4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kern="12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엘릭서</a:t>
                      </a:r>
                      <a:endParaRPr lang="ko-KR" altLang="en-US" sz="900" kern="12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5E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달인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4050929"/>
                  </a:ext>
                </a:extLst>
              </a:tr>
              <a:tr h="573437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아이덴티티의 활용도를 높이는 방법을 찾아 유저 마다 </a:t>
                      </a:r>
                      <a:r>
                        <a:rPr lang="ko-KR" altLang="en-US" sz="9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취향껏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스킬을 채용하고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전략적인 전투를 합니다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lang="ko-KR" altLang="en-US" sz="1000" b="0" kern="120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전투 스타일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빠르게 스택을 쌓고 조율 모드에 진입하여 큰 피해를 줍니다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7685504"/>
                  </a:ext>
                </a:extLst>
              </a:tr>
              <a:tr h="573437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lang="ko-KR" altLang="en-US" sz="1000" b="0" kern="120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장점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192850"/>
                  </a:ext>
                </a:extLst>
              </a:tr>
              <a:tr h="573437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lang="ko-KR" altLang="en-US" sz="1000" b="0" kern="120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단점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064266"/>
                  </a:ext>
                </a:extLst>
              </a:tr>
            </a:tbl>
          </a:graphicData>
        </a:graphic>
      </p:graphicFrame>
      <p:grpSp>
        <p:nvGrpSpPr>
          <p:cNvPr id="3" name="그룹 2">
            <a:extLst>
              <a:ext uri="{FF2B5EF4-FFF2-40B4-BE49-F238E27FC236}">
                <a16:creationId xmlns:a16="http://schemas.microsoft.com/office/drawing/2014/main" id="{6AD35857-83BF-5117-05BF-17AC42AB013B}"/>
              </a:ext>
            </a:extLst>
          </p:cNvPr>
          <p:cNvGrpSpPr/>
          <p:nvPr/>
        </p:nvGrpSpPr>
        <p:grpSpPr>
          <a:xfrm>
            <a:off x="207741" y="2963004"/>
            <a:ext cx="605935" cy="915458"/>
            <a:chOff x="207741" y="2423195"/>
            <a:chExt cx="605935" cy="91545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8CF0295-C204-81B7-5D50-389657373BAE}"/>
                </a:ext>
              </a:extLst>
            </p:cNvPr>
            <p:cNvSpPr txBox="1"/>
            <p:nvPr userDrawn="1"/>
          </p:nvSpPr>
          <p:spPr>
            <a:xfrm>
              <a:off x="207741" y="2423195"/>
              <a:ext cx="60593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깨달음 구성</a:t>
              </a:r>
              <a:endPara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D7F7E15-274F-179D-DEB0-2B8B47ED5593}"/>
                </a:ext>
              </a:extLst>
            </p:cNvPr>
            <p:cNvSpPr txBox="1"/>
            <p:nvPr userDrawn="1"/>
          </p:nvSpPr>
          <p:spPr>
            <a:xfrm>
              <a:off x="207742" y="2765508"/>
              <a:ext cx="506549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별의 인도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4AA6B1D-13E4-DE7A-C12C-E451C8BC0AD2}"/>
                </a:ext>
              </a:extLst>
            </p:cNvPr>
            <p:cNvSpPr txBox="1"/>
            <p:nvPr userDrawn="1"/>
          </p:nvSpPr>
          <p:spPr>
            <a:xfrm>
              <a:off x="207742" y="3107821"/>
              <a:ext cx="506549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천체 조율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938063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2CAE9CAC-7846-A131-AEBA-61DA62B71681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66CC343B-214E-7B12-C3D3-A58BF8CEDC2E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25850D0-ED2A-417F-5B16-E5D798F871D3}"/>
                </a:ext>
              </a:extLst>
            </p:cNvPr>
            <p:cNvSpPr txBox="1"/>
            <p:nvPr/>
          </p:nvSpPr>
          <p:spPr>
            <a:xfrm>
              <a:off x="1637797" y="708257"/>
              <a:ext cx="1342687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아크패시브</a:t>
              </a:r>
              <a:r>
                <a:rPr lang="en-US" altLang="ko-KR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:</a:t>
              </a:r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깨달음</a:t>
              </a:r>
            </a:p>
          </p:txBody>
        </p: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8900E579-BB59-FD34-5F97-764D68A59A92}"/>
              </a:ext>
            </a:extLst>
          </p:cNvPr>
          <p:cNvSpPr txBox="1"/>
          <p:nvPr/>
        </p:nvSpPr>
        <p:spPr>
          <a:xfrm>
            <a:off x="12320517" y="81455"/>
            <a:ext cx="3178755" cy="3388107"/>
          </a:xfrm>
          <a:prstGeom prst="rect">
            <a:avLst/>
          </a:prstGeom>
          <a:solidFill>
            <a:srgbClr val="212227"/>
          </a:solidFill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메인 특성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특화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/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치명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주력 스킬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[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별자리 스킬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],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클러스터 스킬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사용 각인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아드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</a:p>
          <a:p>
            <a:pPr>
              <a:spcAft>
                <a:spcPts val="500"/>
              </a:spcAft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추천 진화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4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티어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노드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뭉특한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가시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입식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타격가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특징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치적 시너지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마나 소모량 적음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공이속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느림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대신 이동 스킬이 있음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아이덴티티 스킬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멸화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/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겁화 효율 높음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클러스터 스킬의 치명타 적중률이 높음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  <a:b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</a:b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뭉가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효율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100%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가능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치적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119 –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자체 치적 시너지 포함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별자리 스킬의 치명타 적중률은 </a:t>
            </a:r>
            <a:r>
              <a:rPr lang="en-US" altLang="ko-KR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soso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  <a:b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</a:b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뭉가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효율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100%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불가능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치적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100 -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자체 치적 시너지 포함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</a:p>
          <a:p>
            <a:pPr marL="171450" indent="-171450">
              <a:spcAft>
                <a:spcPts val="500"/>
              </a:spcAft>
              <a:buFontTx/>
              <a:buChar char="-"/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E1F5EB66-D8DB-B34B-7859-D594447E740D}"/>
              </a:ext>
            </a:extLst>
          </p:cNvPr>
          <p:cNvSpPr txBox="1"/>
          <p:nvPr/>
        </p:nvSpPr>
        <p:spPr>
          <a:xfrm>
            <a:off x="12320517" y="3644086"/>
            <a:ext cx="3879267" cy="3298339"/>
          </a:xfrm>
          <a:prstGeom prst="rect">
            <a:avLst/>
          </a:prstGeom>
          <a:solidFill>
            <a:srgbClr val="212227"/>
          </a:solidFill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메인 특성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신속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치명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주력 스킬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[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현상 스킬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] 70% / [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별자리 스킬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] 30%</a:t>
            </a: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사용 각인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아드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마나 효율 증가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돌격대장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질량 증가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등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추천 진화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4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티어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노드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뭉특한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가시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극치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음속 돌파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극신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마나 용광로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반반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</a:p>
          <a:p>
            <a:pPr>
              <a:spcAft>
                <a:spcPts val="500"/>
              </a:spcAft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특징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치적 시너지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마나 회복이 가능함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신속과 치명의 적절한 조합 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고치명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뭉가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한 사이클이 강력함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 </a:t>
            </a: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고신속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마용 등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사이클이 자주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돌아음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취향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껏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특성 수치 선택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쿨감에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따라 스택이 증가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최대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n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개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등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500"/>
              </a:spcAft>
              <a:buFontTx/>
              <a:buChar char="-"/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F37A0CAC-D787-84F2-1E83-D491332DBE95}"/>
              </a:ext>
            </a:extLst>
          </p:cNvPr>
          <p:cNvGrpSpPr/>
          <p:nvPr/>
        </p:nvGrpSpPr>
        <p:grpSpPr>
          <a:xfrm>
            <a:off x="1426539" y="493926"/>
            <a:ext cx="10765461" cy="347997"/>
            <a:chOff x="1426539" y="493926"/>
            <a:chExt cx="10765461" cy="347997"/>
          </a:xfrm>
        </p:grpSpPr>
        <p:grpSp>
          <p:nvGrpSpPr>
            <p:cNvPr id="93" name="그룹 92">
              <a:extLst>
                <a:ext uri="{FF2B5EF4-FFF2-40B4-BE49-F238E27FC236}">
                  <a16:creationId xmlns:a16="http://schemas.microsoft.com/office/drawing/2014/main" id="{352A8FC3-DE11-5F15-3856-547E8601CD70}"/>
                </a:ext>
              </a:extLst>
            </p:cNvPr>
            <p:cNvGrpSpPr/>
            <p:nvPr/>
          </p:nvGrpSpPr>
          <p:grpSpPr>
            <a:xfrm>
              <a:off x="1426539" y="493926"/>
              <a:ext cx="274009" cy="224886"/>
              <a:chOff x="1464657" y="493925"/>
              <a:chExt cx="274009" cy="224886"/>
            </a:xfrm>
          </p:grpSpPr>
          <p:sp>
            <p:nvSpPr>
              <p:cNvPr id="99" name="타원 98">
                <a:extLst>
                  <a:ext uri="{FF2B5EF4-FFF2-40B4-BE49-F238E27FC236}">
                    <a16:creationId xmlns:a16="http://schemas.microsoft.com/office/drawing/2014/main" id="{95BE5C26-8E5B-3F8E-61CB-1FAEDFBAECB5}"/>
                  </a:ext>
                </a:extLst>
              </p:cNvPr>
              <p:cNvSpPr/>
              <p:nvPr/>
            </p:nvSpPr>
            <p:spPr>
              <a:xfrm>
                <a:off x="1464657" y="493925"/>
                <a:ext cx="72000" cy="72000"/>
              </a:xfrm>
              <a:prstGeom prst="ellipse">
                <a:avLst/>
              </a:prstGeom>
              <a:solidFill>
                <a:srgbClr val="212227"/>
              </a:solidFill>
              <a:ln w="19050">
                <a:solidFill>
                  <a:srgbClr val="E5D49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00" name="연결선: 꺾임 99">
                <a:extLst>
                  <a:ext uri="{FF2B5EF4-FFF2-40B4-BE49-F238E27FC236}">
                    <a16:creationId xmlns:a16="http://schemas.microsoft.com/office/drawing/2014/main" id="{022002EA-40FD-BA13-E834-5DBD2E777530}"/>
                  </a:ext>
                </a:extLst>
              </p:cNvPr>
              <p:cNvCxnSpPr>
                <a:cxnSpLocks/>
                <a:stCxn id="99" idx="4"/>
                <a:endCxn id="98" idx="1"/>
              </p:cNvCxnSpPr>
              <p:nvPr/>
            </p:nvCxnSpPr>
            <p:spPr>
              <a:xfrm rot="16200000" flipH="1">
                <a:off x="1543218" y="523363"/>
                <a:ext cx="152887" cy="238009"/>
              </a:xfrm>
              <a:prstGeom prst="bentConnector2">
                <a:avLst/>
              </a:prstGeom>
              <a:ln w="19050">
                <a:solidFill>
                  <a:srgbClr val="E5D499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EC8ECD19-73B0-21E4-AE8B-7431466DBAE4}"/>
                </a:ext>
              </a:extLst>
            </p:cNvPr>
            <p:cNvGrpSpPr/>
            <p:nvPr/>
          </p:nvGrpSpPr>
          <p:grpSpPr>
            <a:xfrm>
              <a:off x="1700548" y="595702"/>
              <a:ext cx="10491452" cy="246221"/>
              <a:chOff x="1700548" y="595702"/>
              <a:chExt cx="10491452" cy="246221"/>
            </a:xfrm>
          </p:grpSpPr>
          <p:sp>
            <p:nvSpPr>
              <p:cNvPr id="95" name="직사각형 94">
                <a:extLst>
                  <a:ext uri="{FF2B5EF4-FFF2-40B4-BE49-F238E27FC236}">
                    <a16:creationId xmlns:a16="http://schemas.microsoft.com/office/drawing/2014/main" id="{2D251F55-A600-379F-F0B3-2B75CC7276E2}"/>
                  </a:ext>
                </a:extLst>
              </p:cNvPr>
              <p:cNvSpPr/>
              <p:nvPr/>
            </p:nvSpPr>
            <p:spPr>
              <a:xfrm>
                <a:off x="1700548" y="595702"/>
                <a:ext cx="10491452" cy="246221"/>
              </a:xfrm>
              <a:prstGeom prst="rect">
                <a:avLst/>
              </a:prstGeom>
              <a:solidFill>
                <a:schemeClr val="tx1"/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96" name="그룹 95">
                <a:extLst>
                  <a:ext uri="{FF2B5EF4-FFF2-40B4-BE49-F238E27FC236}">
                    <a16:creationId xmlns:a16="http://schemas.microsoft.com/office/drawing/2014/main" id="{276D4AC2-0488-8C90-28B1-D761C5838F98}"/>
                  </a:ext>
                </a:extLst>
              </p:cNvPr>
              <p:cNvGrpSpPr/>
              <p:nvPr/>
            </p:nvGrpSpPr>
            <p:grpSpPr>
              <a:xfrm>
                <a:off x="1700548" y="638021"/>
                <a:ext cx="3421162" cy="161583"/>
                <a:chOff x="1700548" y="661219"/>
                <a:chExt cx="3421162" cy="161583"/>
              </a:xfrm>
            </p:grpSpPr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04A82EF5-DEB9-9BF4-1015-A0096FF1BF96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3421162" cy="153888"/>
                </a:xfrm>
                <a:prstGeom prst="rect">
                  <a:avLst/>
                </a:prstGeom>
                <a:noFill/>
              </p:spPr>
              <p:txBody>
                <a:bodyPr wrap="none" lIns="756000" tIns="0" rIns="0" bIns="0" rtlCol="0" anchor="t">
                  <a:spAutoFit/>
                </a:bodyPr>
                <a:lstStyle/>
                <a:p>
                  <a:pPr>
                    <a:defRPr/>
                  </a:pP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서로 상반되는 컨셉과 전투 스타일로 클래스의 특징을 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66EFE70D-F74D-C464-C994-2D7268F6A822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708578" cy="161583"/>
                </a:xfrm>
                <a:prstGeom prst="rect">
                  <a:avLst/>
                </a:prstGeom>
                <a:noFill/>
              </p:spPr>
              <p:txBody>
                <a:bodyPr wrap="none" lIns="108000" tIns="0" rIns="0" bIns="0" rtlCol="0" anchor="t">
                  <a:spAutoFit/>
                </a:bodyPr>
                <a:lstStyle/>
                <a:p>
                  <a:pPr marL="0" marR="0" lvl="0" indent="0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[</a:t>
                  </a:r>
                  <a:r>
                    <a:rPr lang="ko-KR" altLang="en-US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기획 의도</a:t>
                  </a: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]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158DE2D0-DCCD-9BFC-88CD-930D648AE4AB}"/>
              </a:ext>
            </a:extLst>
          </p:cNvPr>
          <p:cNvGrpSpPr/>
          <p:nvPr/>
        </p:nvGrpSpPr>
        <p:grpSpPr>
          <a:xfrm>
            <a:off x="207741" y="2963004"/>
            <a:ext cx="506550" cy="915458"/>
            <a:chOff x="207741" y="2423195"/>
            <a:chExt cx="506550" cy="915458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D06590E-03F3-5814-02D9-D68F9844EF67}"/>
                </a:ext>
              </a:extLst>
            </p:cNvPr>
            <p:cNvSpPr txBox="1"/>
            <p:nvPr userDrawn="1"/>
          </p:nvSpPr>
          <p:spPr>
            <a:xfrm>
              <a:off x="207741" y="2423195"/>
              <a:ext cx="378309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깨달음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5ED7833-AAA5-7587-0C73-B701260E70E9}"/>
                </a:ext>
              </a:extLst>
            </p:cNvPr>
            <p:cNvSpPr txBox="1"/>
            <p:nvPr userDrawn="1"/>
          </p:nvSpPr>
          <p:spPr>
            <a:xfrm>
              <a:off x="207742" y="2765508"/>
              <a:ext cx="506549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별의 인도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BB6F312-CD4B-7580-22FE-8187A153DEED}"/>
                </a:ext>
              </a:extLst>
            </p:cNvPr>
            <p:cNvSpPr txBox="1"/>
            <p:nvPr userDrawn="1"/>
          </p:nvSpPr>
          <p:spPr>
            <a:xfrm>
              <a:off x="207742" y="3107821"/>
              <a:ext cx="506549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천체 조율</a:t>
              </a:r>
              <a:endPara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aphicFrame>
        <p:nvGraphicFramePr>
          <p:cNvPr id="43" name="표 42">
            <a:extLst>
              <a:ext uri="{FF2B5EF4-FFF2-40B4-BE49-F238E27FC236}">
                <a16:creationId xmlns:a16="http://schemas.microsoft.com/office/drawing/2014/main" id="{5C1D9533-C6F3-5796-1192-4BCF378E50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2595621"/>
              </p:ext>
            </p:extLst>
          </p:nvPr>
        </p:nvGraphicFramePr>
        <p:xfrm>
          <a:off x="1462539" y="1298707"/>
          <a:ext cx="8167713" cy="54068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40000">
                  <a:extLst>
                    <a:ext uri="{9D8B030D-6E8A-4147-A177-3AD203B41FA5}">
                      <a16:colId xmlns:a16="http://schemas.microsoft.com/office/drawing/2014/main" val="497893921"/>
                    </a:ext>
                  </a:extLst>
                </a:gridCol>
                <a:gridCol w="470075">
                  <a:extLst>
                    <a:ext uri="{9D8B030D-6E8A-4147-A177-3AD203B41FA5}">
                      <a16:colId xmlns:a16="http://schemas.microsoft.com/office/drawing/2014/main" val="4104258546"/>
                    </a:ext>
                  </a:extLst>
                </a:gridCol>
                <a:gridCol w="749788">
                  <a:extLst>
                    <a:ext uri="{9D8B030D-6E8A-4147-A177-3AD203B41FA5}">
                      <a16:colId xmlns:a16="http://schemas.microsoft.com/office/drawing/2014/main" val="2374010130"/>
                    </a:ext>
                  </a:extLst>
                </a:gridCol>
                <a:gridCol w="467850">
                  <a:extLst>
                    <a:ext uri="{9D8B030D-6E8A-4147-A177-3AD203B41FA5}">
                      <a16:colId xmlns:a16="http://schemas.microsoft.com/office/drawing/2014/main" val="3197019104"/>
                    </a:ext>
                  </a:extLst>
                </a:gridCol>
                <a:gridCol w="3240000">
                  <a:extLst>
                    <a:ext uri="{9D8B030D-6E8A-4147-A177-3AD203B41FA5}">
                      <a16:colId xmlns:a16="http://schemas.microsoft.com/office/drawing/2014/main" val="35280949"/>
                    </a:ext>
                  </a:extLst>
                </a:gridCol>
              </a:tblGrid>
              <a:tr h="309376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별의 인도</a:t>
                      </a:r>
                    </a:p>
                  </a:txBody>
                  <a:tcPr marL="180000" marR="180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7E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lang="ko-KR" altLang="en-US" sz="1000" b="0" kern="120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노드 이름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천체 조율</a:t>
                      </a:r>
                    </a:p>
                  </a:txBody>
                  <a:tcPr marL="180000" marR="180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7E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1739039"/>
                  </a:ext>
                </a:extLst>
              </a:tr>
              <a:tr h="24480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황도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12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궁 별자리의 힘을 더욱 끌어냅니다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0" kern="120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컨셉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스스로 별이 되어 자신을 중심으로 새로운 별자리를 만들어 냅니다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1125647"/>
                  </a:ext>
                </a:extLst>
              </a:tr>
              <a:tr h="244800">
                <a:tc gridSpan="2">
                  <a:txBody>
                    <a:bodyPr/>
                    <a:lstStyle/>
                    <a:p>
                      <a:pPr marL="0" indent="0" algn="ctr">
                        <a:spcAft>
                          <a:spcPts val="500"/>
                        </a:spcAft>
                        <a:buNone/>
                      </a:pP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양상 기록으로 획득하는 </a:t>
                      </a: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버프의 효과가 증가</a:t>
                      </a: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합니다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0" kern="120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주요 특징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대신 </a:t>
                      </a: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조율 모드</a:t>
                      </a: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에 진입할 수 있습니다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3094600"/>
                  </a:ext>
                </a:extLst>
              </a:tr>
              <a:tr h="24480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기록한 스킬의 </a:t>
                      </a: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양상에 따라 다른 클러스터 스킬</a:t>
                      </a: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을 사용합니다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조율 모드에서는 </a:t>
                      </a: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직접 별자리를 만들어 큰 피해</a:t>
                      </a: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를 줄 수 있습니다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06813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특화</a:t>
                      </a:r>
                      <a:r>
                        <a:rPr lang="en-US" altLang="ko-KR" sz="7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(30)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/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신속</a:t>
                      </a:r>
                      <a:r>
                        <a:rPr lang="en-US" altLang="ko-KR" sz="700" kern="12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(10)</a:t>
                      </a:r>
                      <a:endParaRPr lang="ko-KR" altLang="en-US" sz="700" kern="120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특성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E8E5E4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0" kern="120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추천 세팅</a:t>
                      </a:r>
                      <a:endParaRPr lang="en-US" altLang="ko-KR" sz="1000" b="0" kern="1200" dirty="0">
                        <a:ln>
                          <a:noFill/>
                        </a:ln>
                        <a:solidFill>
                          <a:schemeClr val="lt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특성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E8E5E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신속</a:t>
                      </a:r>
                      <a:r>
                        <a:rPr lang="en-US" altLang="ko-KR" sz="700" kern="12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(30)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/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치명</a:t>
                      </a:r>
                      <a:r>
                        <a:rPr lang="en-US" altLang="ko-KR" sz="700" kern="12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(10)</a:t>
                      </a:r>
                      <a:endParaRPr lang="ko-KR" altLang="en-US" sz="700" kern="120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2388505"/>
                  </a:ext>
                </a:extLst>
              </a:tr>
              <a:tr h="139800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원한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아드레날린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예리한 둔기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저주받은 인형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돌격대장</a:t>
                      </a:r>
                      <a:endParaRPr kumimoji="0" lang="en-US" altLang="ko-KR" sz="9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212227"/>
                        </a:solidFill>
                        <a:effectLst/>
                        <a:uLnTx/>
                        <a:uFillTx/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endParaRPr kumimoji="0" lang="en-US" altLang="ko-KR" sz="2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kumimoji="0" lang="en-US" altLang="ko-KR" sz="7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(or </a:t>
                      </a:r>
                      <a:r>
                        <a:rPr lang="ko-KR" altLang="en-US" sz="7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타격의 대가</a:t>
                      </a:r>
                      <a:r>
                        <a:rPr lang="en-US" altLang="ko-KR" sz="7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7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안정된 상태</a:t>
                      </a:r>
                      <a:r>
                        <a:rPr lang="en-US" altLang="ko-KR" sz="7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7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질량증가</a:t>
                      </a:r>
                      <a:r>
                        <a:rPr lang="en-US" altLang="ko-KR" sz="7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)</a:t>
                      </a:r>
                      <a:endParaRPr lang="ko-KR" altLang="en-US" sz="70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각인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E8E5E4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각인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E8E5E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원한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아드레날린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돌격 대장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질량 증가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타격의 대가</a:t>
                      </a:r>
                      <a:endParaRPr kumimoji="0" lang="en-US" altLang="ko-KR" sz="9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9F6D3B"/>
                        </a:solidFill>
                        <a:effectLst/>
                        <a:uLnTx/>
                        <a:uFillTx/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2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(or </a:t>
                      </a:r>
                      <a:r>
                        <a:rPr lang="ko-KR" altLang="en-US" sz="7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예리한 둔기</a:t>
                      </a:r>
                      <a:r>
                        <a:rPr lang="en-US" altLang="ko-KR" sz="7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7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저주받은 인형</a:t>
                      </a:r>
                      <a:r>
                        <a:rPr lang="en-US" altLang="ko-KR" sz="7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7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안정된 상태</a:t>
                      </a:r>
                      <a:r>
                        <a:rPr lang="en-US" altLang="ko-KR" sz="7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)</a:t>
                      </a:r>
                      <a:endParaRPr lang="ko-KR" altLang="en-US" sz="70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0545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회심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kern="12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엘릭서</a:t>
                      </a:r>
                      <a:endParaRPr lang="ko-KR" altLang="en-US" sz="900" kern="12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5E4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kern="12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엘릭서</a:t>
                      </a:r>
                      <a:endParaRPr lang="ko-KR" altLang="en-US" sz="900" kern="12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5E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달인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4050929"/>
                  </a:ext>
                </a:extLst>
              </a:tr>
              <a:tr h="573437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아이덴티티의 활용도를 높이는 방법을 찾아 유저 마다 </a:t>
                      </a:r>
                      <a:r>
                        <a:rPr lang="ko-KR" altLang="en-US" sz="9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취향껏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스킬을 채용하고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전략적인 전투를 합니다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lang="ko-KR" altLang="en-US" sz="1000" b="0" kern="120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전투 스타일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빠르게 스택을 쌓고 조율 모드에 진입하여 큰 피해를 줍니다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7685504"/>
                  </a:ext>
                </a:extLst>
              </a:tr>
              <a:tr h="296672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1222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lang="ko-KR" altLang="en-US" sz="1000" b="0" kern="120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레퍼런스</a:t>
                      </a:r>
                      <a:endParaRPr lang="en-US" altLang="ko-KR" sz="1000" b="0" kern="1200" dirty="0">
                        <a:ln>
                          <a:noFill/>
                        </a:ln>
                        <a:solidFill>
                          <a:schemeClr val="lt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lang="ko-KR" altLang="en-US" sz="1000" b="0" kern="120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이미지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2028560"/>
                  </a:ext>
                </a:extLst>
              </a:tr>
            </a:tbl>
          </a:graphicData>
        </a:graphic>
      </p:graphicFrame>
      <p:sp>
        <p:nvSpPr>
          <p:cNvPr id="44" name="TextBox 43">
            <a:extLst>
              <a:ext uri="{FF2B5EF4-FFF2-40B4-BE49-F238E27FC236}">
                <a16:creationId xmlns:a16="http://schemas.microsoft.com/office/drawing/2014/main" id="{892A2350-9ECA-EE8C-591B-E5C666F6E2F7}"/>
              </a:ext>
            </a:extLst>
          </p:cNvPr>
          <p:cNvSpPr txBox="1"/>
          <p:nvPr/>
        </p:nvSpPr>
        <p:spPr>
          <a:xfrm>
            <a:off x="1450975" y="983677"/>
            <a:ext cx="4078039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아스트로맨서의 깨달음 노드는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1000" dirty="0">
                <a:solidFill>
                  <a:srgbClr val="E87EF6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별의 인도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’, ‘</a:t>
            </a:r>
            <a:r>
              <a:rPr lang="ko-KR" altLang="en-US" sz="1000" dirty="0">
                <a:solidFill>
                  <a:srgbClr val="E87EF6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천체 조율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두 가지 라인으로 나뉩니다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pic>
        <p:nvPicPr>
          <p:cNvPr id="2" name="그림 1" descr="의류, 바이올렛색, 시계, 보라색이(가) 표시된 사진&#10;&#10;자동 생성된 설명">
            <a:extLst>
              <a:ext uri="{FF2B5EF4-FFF2-40B4-BE49-F238E27FC236}">
                <a16:creationId xmlns:a16="http://schemas.microsoft.com/office/drawing/2014/main" id="{DB1919D0-758E-856D-FF4C-385B618247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44"/>
          <a:stretch/>
        </p:blipFill>
        <p:spPr>
          <a:xfrm flipH="1">
            <a:off x="2261928" y="3835741"/>
            <a:ext cx="1774043" cy="2865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3567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8DB26E6D-7A3A-4ACC-8A9F-F1C0F8388683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40D89435-4B3A-0AF8-82D1-45E76DAC5C4B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D72476D-2DB6-BB60-6822-5D0CA637F922}"/>
                </a:ext>
              </a:extLst>
            </p:cNvPr>
            <p:cNvSpPr txBox="1"/>
            <p:nvPr/>
          </p:nvSpPr>
          <p:spPr>
            <a:xfrm>
              <a:off x="1637797" y="708257"/>
              <a:ext cx="668926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별의 인도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22B143F3-7D55-71E2-0ABE-4153FD22077A}"/>
              </a:ext>
            </a:extLst>
          </p:cNvPr>
          <p:cNvGrpSpPr/>
          <p:nvPr/>
        </p:nvGrpSpPr>
        <p:grpSpPr>
          <a:xfrm>
            <a:off x="1426539" y="493926"/>
            <a:ext cx="10765461" cy="605760"/>
            <a:chOff x="1426539" y="493926"/>
            <a:chExt cx="10765461" cy="605760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AEEA5859-9CC4-B918-4EAC-EF027FA48238}"/>
                </a:ext>
              </a:extLst>
            </p:cNvPr>
            <p:cNvGrpSpPr/>
            <p:nvPr/>
          </p:nvGrpSpPr>
          <p:grpSpPr>
            <a:xfrm>
              <a:off x="1426539" y="493926"/>
              <a:ext cx="274009" cy="224886"/>
              <a:chOff x="1464657" y="493925"/>
              <a:chExt cx="274009" cy="224886"/>
            </a:xfrm>
          </p:grpSpPr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F7666265-2D4B-8DA9-A12C-EC80D9D5050B}"/>
                  </a:ext>
                </a:extLst>
              </p:cNvPr>
              <p:cNvSpPr/>
              <p:nvPr/>
            </p:nvSpPr>
            <p:spPr>
              <a:xfrm>
                <a:off x="1464657" y="493925"/>
                <a:ext cx="72000" cy="72000"/>
              </a:xfrm>
              <a:prstGeom prst="ellipse">
                <a:avLst/>
              </a:prstGeom>
              <a:solidFill>
                <a:srgbClr val="212227"/>
              </a:solidFill>
              <a:ln w="19050">
                <a:solidFill>
                  <a:srgbClr val="E5D49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3" name="연결선: 꺾임 12">
                <a:extLst>
                  <a:ext uri="{FF2B5EF4-FFF2-40B4-BE49-F238E27FC236}">
                    <a16:creationId xmlns:a16="http://schemas.microsoft.com/office/drawing/2014/main" id="{D13166E9-B34A-6D6B-C309-43411B65325F}"/>
                  </a:ext>
                </a:extLst>
              </p:cNvPr>
              <p:cNvCxnSpPr>
                <a:cxnSpLocks/>
                <a:stCxn id="12" idx="4"/>
                <a:endCxn id="11" idx="1"/>
              </p:cNvCxnSpPr>
              <p:nvPr/>
            </p:nvCxnSpPr>
            <p:spPr>
              <a:xfrm rot="16200000" flipH="1">
                <a:off x="1543218" y="523363"/>
                <a:ext cx="152887" cy="238009"/>
              </a:xfrm>
              <a:prstGeom prst="bentConnector2">
                <a:avLst/>
              </a:prstGeom>
              <a:ln w="19050">
                <a:solidFill>
                  <a:srgbClr val="E5D499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17D872D5-1F7A-1329-AACA-5A3597C47784}"/>
                </a:ext>
              </a:extLst>
            </p:cNvPr>
            <p:cNvGrpSpPr/>
            <p:nvPr/>
          </p:nvGrpSpPr>
          <p:grpSpPr>
            <a:xfrm>
              <a:off x="1700548" y="595702"/>
              <a:ext cx="10491452" cy="503984"/>
              <a:chOff x="1700548" y="595702"/>
              <a:chExt cx="10491452" cy="503984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F9E22E67-F6FF-30F5-6C48-1E8E04A6DA55}"/>
                  </a:ext>
                </a:extLst>
              </p:cNvPr>
              <p:cNvSpPr/>
              <p:nvPr/>
            </p:nvSpPr>
            <p:spPr>
              <a:xfrm>
                <a:off x="1700548" y="595702"/>
                <a:ext cx="10491452" cy="246221"/>
              </a:xfrm>
              <a:prstGeom prst="rect">
                <a:avLst/>
              </a:prstGeom>
              <a:solidFill>
                <a:schemeClr val="tx1"/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61D48DC8-8FBA-CDD2-905D-60441B3D3712}"/>
                  </a:ext>
                </a:extLst>
              </p:cNvPr>
              <p:cNvGrpSpPr/>
              <p:nvPr/>
            </p:nvGrpSpPr>
            <p:grpSpPr>
              <a:xfrm>
                <a:off x="1700548" y="638021"/>
                <a:ext cx="9190370" cy="461665"/>
                <a:chOff x="1700548" y="661219"/>
                <a:chExt cx="9190370" cy="461665"/>
              </a:xfrm>
            </p:grpSpPr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DD86403D-D804-9FBB-42BF-BBECBCC8544D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9190370" cy="461665"/>
                </a:xfrm>
                <a:prstGeom prst="rect">
                  <a:avLst/>
                </a:prstGeom>
                <a:noFill/>
              </p:spPr>
              <p:txBody>
                <a:bodyPr wrap="none" lIns="756000" tIns="0" rIns="0" bIns="0" rtlCol="0" anchor="t">
                  <a:spAutoFit/>
                </a:bodyPr>
                <a:lstStyle/>
                <a:p>
                  <a:pPr>
                    <a:defRPr/>
                  </a:pP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양상 별 특징을 부각하여 버프 효과 이외에 추가적 차이를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  <a:p>
                  <a:pPr>
                    <a:defRPr/>
                  </a:pP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  <a:p>
                  <a:pPr>
                    <a:defRPr/>
                  </a:pP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점성술에서 황도 </a:t>
                  </a:r>
                  <a:r>
                    <a:rPr lang="en-US" altLang="ko-KR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12</a:t>
                  </a: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궁 별자리의 양상 별 차이를 부각하여 점성술 컨셉을 강화하며 기록된 양상 별로 다른 클러스터 스킬을 통해 기록 모드 운용 방식에 다양성을 부여합니다</a:t>
                  </a:r>
                  <a:r>
                    <a:rPr lang="en-US" altLang="ko-KR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A8EB7B8-2729-C454-828D-E7471E9EB1B9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708578" cy="161583"/>
                </a:xfrm>
                <a:prstGeom prst="rect">
                  <a:avLst/>
                </a:prstGeom>
                <a:noFill/>
              </p:spPr>
              <p:txBody>
                <a:bodyPr wrap="none" lIns="108000" tIns="0" rIns="0" bIns="0" rtlCol="0" anchor="t">
                  <a:spAutoFit/>
                </a:bodyPr>
                <a:lstStyle/>
                <a:p>
                  <a:pPr marL="0" marR="0" lvl="0" indent="0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[</a:t>
                  </a:r>
                  <a:r>
                    <a:rPr lang="ko-KR" altLang="en-US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기획 의도</a:t>
                  </a: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]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47BE60F0-370B-30A5-0835-1A45B18ACF08}"/>
              </a:ext>
            </a:extLst>
          </p:cNvPr>
          <p:cNvGrpSpPr/>
          <p:nvPr/>
        </p:nvGrpSpPr>
        <p:grpSpPr>
          <a:xfrm>
            <a:off x="2054837" y="2732781"/>
            <a:ext cx="1449711" cy="2470196"/>
            <a:chOff x="7590674" y="4190111"/>
            <a:chExt cx="1449711" cy="2470196"/>
          </a:xfrm>
        </p:grpSpPr>
        <p:pic>
          <p:nvPicPr>
            <p:cNvPr id="79" name="그림 78" descr="의류, 바이올렛색, 시계, 보라색이(가) 표시된 사진&#10;&#10;자동 생성된 설명">
              <a:extLst>
                <a:ext uri="{FF2B5EF4-FFF2-40B4-BE49-F238E27FC236}">
                  <a16:creationId xmlns:a16="http://schemas.microsoft.com/office/drawing/2014/main" id="{07DF493E-7A5D-8E3E-BEA6-65EC6E9FB0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844"/>
            <a:stretch/>
          </p:blipFill>
          <p:spPr>
            <a:xfrm flipH="1">
              <a:off x="7590674" y="4190111"/>
              <a:ext cx="1449711" cy="2341456"/>
            </a:xfrm>
            <a:prstGeom prst="rect">
              <a:avLst/>
            </a:prstGeom>
          </p:spPr>
        </p:pic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2B959437-4141-0AD5-7412-7AB353D257AE}"/>
                </a:ext>
              </a:extLst>
            </p:cNvPr>
            <p:cNvSpPr txBox="1"/>
            <p:nvPr/>
          </p:nvSpPr>
          <p:spPr>
            <a:xfrm>
              <a:off x="7674328" y="6491030"/>
              <a:ext cx="1282402" cy="169277"/>
            </a:xfrm>
            <a:prstGeom prst="rect">
              <a:avLst/>
            </a:prstGeom>
            <a:noFill/>
          </p:spPr>
          <p:txBody>
            <a:bodyPr wrap="none" lIns="0" rIns="0" bIns="0" rtlCol="0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[ </a:t>
              </a:r>
              <a:r>
                <a:rPr lang="ko-KR" altLang="en-US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더욱 빛나고 커진 버프 이펙트 </a:t>
              </a:r>
              <a:r>
                <a:rPr lang="en-US" altLang="ko-KR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300385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7D2F67-9456-26BA-847D-C1F2DD8877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8C81B2FB-E1FD-66F0-BFDE-970164314BF4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BF08D8FB-354E-C76B-DC38-00D03E9C749A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1EB71AF-263F-D716-7553-7801960BA77E}"/>
                </a:ext>
              </a:extLst>
            </p:cNvPr>
            <p:cNvSpPr txBox="1"/>
            <p:nvPr/>
          </p:nvSpPr>
          <p:spPr>
            <a:xfrm>
              <a:off x="1637797" y="708257"/>
              <a:ext cx="668926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천체 조율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7F0BB781-E948-F176-B552-DE7D84F4760C}"/>
              </a:ext>
            </a:extLst>
          </p:cNvPr>
          <p:cNvGrpSpPr/>
          <p:nvPr/>
        </p:nvGrpSpPr>
        <p:grpSpPr>
          <a:xfrm>
            <a:off x="1426539" y="493926"/>
            <a:ext cx="10765461" cy="347997"/>
            <a:chOff x="1426539" y="493926"/>
            <a:chExt cx="10765461" cy="347997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C1014759-26E5-1F87-36E6-277ECF9498D0}"/>
                </a:ext>
              </a:extLst>
            </p:cNvPr>
            <p:cNvGrpSpPr/>
            <p:nvPr/>
          </p:nvGrpSpPr>
          <p:grpSpPr>
            <a:xfrm>
              <a:off x="1426539" y="493926"/>
              <a:ext cx="274009" cy="224886"/>
              <a:chOff x="1464657" y="493925"/>
              <a:chExt cx="274009" cy="224886"/>
            </a:xfrm>
          </p:grpSpPr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47370EA1-26E5-1C00-E9BB-667F753E4836}"/>
                  </a:ext>
                </a:extLst>
              </p:cNvPr>
              <p:cNvSpPr/>
              <p:nvPr/>
            </p:nvSpPr>
            <p:spPr>
              <a:xfrm>
                <a:off x="1464657" y="493925"/>
                <a:ext cx="72000" cy="72000"/>
              </a:xfrm>
              <a:prstGeom prst="ellipse">
                <a:avLst/>
              </a:prstGeom>
              <a:solidFill>
                <a:srgbClr val="212227"/>
              </a:solidFill>
              <a:ln w="19050">
                <a:solidFill>
                  <a:srgbClr val="E5D49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3" name="연결선: 꺾임 12">
                <a:extLst>
                  <a:ext uri="{FF2B5EF4-FFF2-40B4-BE49-F238E27FC236}">
                    <a16:creationId xmlns:a16="http://schemas.microsoft.com/office/drawing/2014/main" id="{C4E046F8-63FC-4186-F9C9-E2205293E368}"/>
                  </a:ext>
                </a:extLst>
              </p:cNvPr>
              <p:cNvCxnSpPr>
                <a:cxnSpLocks/>
                <a:stCxn id="12" idx="4"/>
                <a:endCxn id="11" idx="1"/>
              </p:cNvCxnSpPr>
              <p:nvPr/>
            </p:nvCxnSpPr>
            <p:spPr>
              <a:xfrm rot="16200000" flipH="1">
                <a:off x="1543218" y="523363"/>
                <a:ext cx="152887" cy="238009"/>
              </a:xfrm>
              <a:prstGeom prst="bentConnector2">
                <a:avLst/>
              </a:prstGeom>
              <a:ln w="19050">
                <a:solidFill>
                  <a:srgbClr val="E5D499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832683D4-FE7A-FFBA-A837-FB160366B5F8}"/>
                </a:ext>
              </a:extLst>
            </p:cNvPr>
            <p:cNvGrpSpPr/>
            <p:nvPr/>
          </p:nvGrpSpPr>
          <p:grpSpPr>
            <a:xfrm>
              <a:off x="1700548" y="595702"/>
              <a:ext cx="10491452" cy="246221"/>
              <a:chOff x="1700548" y="595702"/>
              <a:chExt cx="10491452" cy="246221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B85EE67C-6A49-8C58-5C4A-DD63D34204C5}"/>
                  </a:ext>
                </a:extLst>
              </p:cNvPr>
              <p:cNvSpPr/>
              <p:nvPr/>
            </p:nvSpPr>
            <p:spPr>
              <a:xfrm>
                <a:off x="1700548" y="595702"/>
                <a:ext cx="10491452" cy="246221"/>
              </a:xfrm>
              <a:prstGeom prst="rect">
                <a:avLst/>
              </a:prstGeom>
              <a:solidFill>
                <a:schemeClr val="tx1"/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86539A99-C3B6-5F81-EC79-CD56F6A2BA71}"/>
                  </a:ext>
                </a:extLst>
              </p:cNvPr>
              <p:cNvGrpSpPr/>
              <p:nvPr/>
            </p:nvGrpSpPr>
            <p:grpSpPr>
              <a:xfrm>
                <a:off x="1700548" y="638021"/>
                <a:ext cx="5336751" cy="161583"/>
                <a:chOff x="1700548" y="661219"/>
                <a:chExt cx="5336751" cy="161583"/>
              </a:xfrm>
            </p:grpSpPr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AE975BD1-4341-2671-D335-3653F1298B8D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5336751" cy="153888"/>
                </a:xfrm>
                <a:prstGeom prst="rect">
                  <a:avLst/>
                </a:prstGeom>
                <a:noFill/>
              </p:spPr>
              <p:txBody>
                <a:bodyPr wrap="none" lIns="756000" tIns="0" rIns="0" bIns="0" rtlCol="0" anchor="t">
                  <a:spAutoFit/>
                </a:bodyPr>
                <a:lstStyle/>
                <a:p>
                  <a:pPr>
                    <a:defRPr/>
                  </a:pP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신속 베이스 캐릭터의 재발견</a:t>
                  </a:r>
                  <a:r>
                    <a:rPr lang="en-US" altLang="ko-KR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, ‘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신속 베이스의 순간적인 높은 피해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를 주는 노드로 구성합니다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0BE6C869-B01C-92CC-3760-728DBCBCC3F8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708578" cy="161583"/>
                </a:xfrm>
                <a:prstGeom prst="rect">
                  <a:avLst/>
                </a:prstGeom>
                <a:noFill/>
              </p:spPr>
              <p:txBody>
                <a:bodyPr wrap="none" lIns="108000" tIns="0" rIns="0" bIns="0" rtlCol="0" anchor="t">
                  <a:spAutoFit/>
                </a:bodyPr>
                <a:lstStyle/>
                <a:p>
                  <a:pPr marL="0" marR="0" lvl="0" indent="0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[</a:t>
                  </a:r>
                  <a:r>
                    <a:rPr lang="ko-KR" altLang="en-US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기획 의도</a:t>
                  </a: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]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D05C7713-2705-A514-3B44-32A7D34EC7D5}"/>
              </a:ext>
            </a:extLst>
          </p:cNvPr>
          <p:cNvGrpSpPr/>
          <p:nvPr/>
        </p:nvGrpSpPr>
        <p:grpSpPr>
          <a:xfrm>
            <a:off x="7294724" y="4959959"/>
            <a:ext cx="4249561" cy="1225670"/>
            <a:chOff x="1450975" y="722339"/>
            <a:chExt cx="4418107" cy="122567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9426636-B91D-68FB-7DC5-B616CCE63B3E}"/>
                </a:ext>
              </a:extLst>
            </p:cNvPr>
            <p:cNvSpPr txBox="1"/>
            <p:nvPr/>
          </p:nvSpPr>
          <p:spPr>
            <a:xfrm>
              <a:off x="1450975" y="722339"/>
              <a:ext cx="869956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‘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천체 조율</a:t>
              </a: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’ 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습득 시</a:t>
              </a:r>
              <a:endPara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E3672E8-0C93-DE3B-5209-6B0C805278DB}"/>
                </a:ext>
              </a:extLst>
            </p:cNvPr>
            <p:cNvSpPr txBox="1"/>
            <p:nvPr/>
          </p:nvSpPr>
          <p:spPr>
            <a:xfrm>
              <a:off x="1450975" y="970818"/>
              <a:ext cx="4418107" cy="977191"/>
            </a:xfrm>
            <a:prstGeom prst="rect">
              <a:avLst/>
            </a:prstGeom>
            <a:noFill/>
          </p:spPr>
          <p:txBody>
            <a:bodyPr wrap="square" lIns="180000" rIns="0" rtlCol="0">
              <a:spAutoFit/>
            </a:bodyPr>
            <a:lstStyle/>
            <a:p>
              <a:pPr marL="171450" indent="-171450">
                <a:spcAft>
                  <a:spcPts val="500"/>
                </a:spcAft>
                <a:buBlip>
                  <a:blip r:embed="rId2"/>
                </a:buBlip>
              </a:pP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모드에 진입할 수 없게 되지만</a:t>
              </a: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흩어진 별무리들을 모아 인공 별을 형성합니다</a:t>
              </a: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 marL="171450" indent="-171450">
                <a:spcAft>
                  <a:spcPts val="500"/>
                </a:spcAft>
                <a:buBlip>
                  <a:blip r:embed="rId2"/>
                </a:buBlip>
              </a:pP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형성된 인공 별의 수 만큼 스킬의 재사용 대기 시간이 증가하지만</a:t>
              </a: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b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</a:b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적에게 주는 피해가 증가합니다</a:t>
              </a: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 (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최대 </a:t>
              </a: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5 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스택</a:t>
              </a: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)</a:t>
              </a:r>
            </a:p>
            <a:p>
              <a:pPr marL="171450" indent="-171450">
                <a:spcAft>
                  <a:spcPts val="500"/>
                </a:spcAft>
                <a:buBlip>
                  <a:blip r:embed="rId2"/>
                </a:buBlip>
              </a:pP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인공 별을 </a:t>
              </a:r>
              <a:endPara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  <a:p>
              <a:pPr marL="171450" indent="-171450">
                <a:spcAft>
                  <a:spcPts val="500"/>
                </a:spcAft>
                <a:buBlip>
                  <a:blip r:embed="rId2"/>
                </a:buBlip>
              </a:pP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형성된 인공 별은 </a:t>
              </a: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[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현상 스킬</a:t>
              </a: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]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을 대신 시전합니다</a:t>
              </a: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202580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3D8068-CE46-7FC6-C158-994CEB9D89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5D49F913-7D3D-583F-70F3-B42628FBCDE9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BCB8BB15-F938-AF70-C081-4B57EE8FFD6E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333DFA1-99FC-5E0D-C555-07B6E7C40936}"/>
                </a:ext>
              </a:extLst>
            </p:cNvPr>
            <p:cNvSpPr txBox="1"/>
            <p:nvPr/>
          </p:nvSpPr>
          <p:spPr>
            <a:xfrm>
              <a:off x="1637797" y="708257"/>
              <a:ext cx="312703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 err="1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ㄹㅇ</a:t>
              </a:r>
              <a:endParaRPr lang="ko-KR" altLang="en-US" sz="14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5EBAA7C9-372A-6FFC-7B71-5D3B361F4CFF}"/>
              </a:ext>
            </a:extLst>
          </p:cNvPr>
          <p:cNvGrpSpPr/>
          <p:nvPr/>
        </p:nvGrpSpPr>
        <p:grpSpPr>
          <a:xfrm>
            <a:off x="1426539" y="493926"/>
            <a:ext cx="10765461" cy="347997"/>
            <a:chOff x="1426539" y="493926"/>
            <a:chExt cx="10765461" cy="347997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047E8175-F6D2-657B-1420-5FB6DA8C88F6}"/>
                </a:ext>
              </a:extLst>
            </p:cNvPr>
            <p:cNvGrpSpPr/>
            <p:nvPr/>
          </p:nvGrpSpPr>
          <p:grpSpPr>
            <a:xfrm>
              <a:off x="1426539" y="493926"/>
              <a:ext cx="274009" cy="224886"/>
              <a:chOff x="1464657" y="493925"/>
              <a:chExt cx="274009" cy="224886"/>
            </a:xfrm>
          </p:grpSpPr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2546D928-B223-C3CE-7938-0E70FC5A1BA4}"/>
                  </a:ext>
                </a:extLst>
              </p:cNvPr>
              <p:cNvSpPr/>
              <p:nvPr/>
            </p:nvSpPr>
            <p:spPr>
              <a:xfrm>
                <a:off x="1464657" y="493925"/>
                <a:ext cx="72000" cy="72000"/>
              </a:xfrm>
              <a:prstGeom prst="ellipse">
                <a:avLst/>
              </a:prstGeom>
              <a:solidFill>
                <a:srgbClr val="212227"/>
              </a:solidFill>
              <a:ln w="19050">
                <a:solidFill>
                  <a:srgbClr val="E5D49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3" name="연결선: 꺾임 12">
                <a:extLst>
                  <a:ext uri="{FF2B5EF4-FFF2-40B4-BE49-F238E27FC236}">
                    <a16:creationId xmlns:a16="http://schemas.microsoft.com/office/drawing/2014/main" id="{7661E4A8-AAE3-7EB3-9D0E-ECE542E89C6E}"/>
                  </a:ext>
                </a:extLst>
              </p:cNvPr>
              <p:cNvCxnSpPr>
                <a:cxnSpLocks/>
                <a:stCxn id="12" idx="4"/>
                <a:endCxn id="11" idx="1"/>
              </p:cNvCxnSpPr>
              <p:nvPr/>
            </p:nvCxnSpPr>
            <p:spPr>
              <a:xfrm rot="16200000" flipH="1">
                <a:off x="1543218" y="523363"/>
                <a:ext cx="152887" cy="238009"/>
              </a:xfrm>
              <a:prstGeom prst="bentConnector2">
                <a:avLst/>
              </a:prstGeom>
              <a:ln w="19050">
                <a:solidFill>
                  <a:srgbClr val="E5D499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E0275C9B-B054-9218-F7BD-F0180E91E952}"/>
                </a:ext>
              </a:extLst>
            </p:cNvPr>
            <p:cNvGrpSpPr/>
            <p:nvPr/>
          </p:nvGrpSpPr>
          <p:grpSpPr>
            <a:xfrm>
              <a:off x="1700548" y="595702"/>
              <a:ext cx="10491452" cy="246221"/>
              <a:chOff x="1700548" y="595702"/>
              <a:chExt cx="10491452" cy="246221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A77E0A39-ED8D-6067-A305-92F770849AEF}"/>
                  </a:ext>
                </a:extLst>
              </p:cNvPr>
              <p:cNvSpPr/>
              <p:nvPr/>
            </p:nvSpPr>
            <p:spPr>
              <a:xfrm>
                <a:off x="1700548" y="595702"/>
                <a:ext cx="10491452" cy="246221"/>
              </a:xfrm>
              <a:prstGeom prst="rect">
                <a:avLst/>
              </a:prstGeom>
              <a:solidFill>
                <a:schemeClr val="tx1"/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9875E2EE-7D68-4771-4EE9-68889B148DC4}"/>
                  </a:ext>
                </a:extLst>
              </p:cNvPr>
              <p:cNvGrpSpPr/>
              <p:nvPr/>
            </p:nvGrpSpPr>
            <p:grpSpPr>
              <a:xfrm>
                <a:off x="1700548" y="638021"/>
                <a:ext cx="8743131" cy="161583"/>
                <a:chOff x="1700548" y="661219"/>
                <a:chExt cx="8743131" cy="161583"/>
              </a:xfrm>
            </p:grpSpPr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862807EB-D458-74F5-37FA-BAD7DB6EDC13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8743131" cy="153888"/>
                </a:xfrm>
                <a:prstGeom prst="rect">
                  <a:avLst/>
                </a:prstGeom>
                <a:noFill/>
              </p:spPr>
              <p:txBody>
                <a:bodyPr wrap="none" lIns="756000" tIns="0" rIns="0" bIns="0" rtlCol="0" anchor="t">
                  <a:spAutoFit/>
                </a:bodyPr>
                <a:lstStyle/>
                <a:p>
                  <a:pPr>
                    <a:defRPr/>
                  </a:pPr>
                  <a:r>
                    <a:rPr lang="en-US" altLang="ko-KR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특화 베이스의 지속적인 보통 피해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와 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신속 베이스의 순간적인 높은 피해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 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컨셉의 노드를 통해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다른 클래스들과 차별화된 전투 스타일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을 가진 클래스로 설계합니다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0A61C244-7D45-C8A8-7791-BAE04597A947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708578" cy="161583"/>
                </a:xfrm>
                <a:prstGeom prst="rect">
                  <a:avLst/>
                </a:prstGeom>
                <a:noFill/>
              </p:spPr>
              <p:txBody>
                <a:bodyPr wrap="none" lIns="108000" tIns="0" rIns="0" bIns="0" rtlCol="0" anchor="t">
                  <a:spAutoFit/>
                </a:bodyPr>
                <a:lstStyle/>
                <a:p>
                  <a:pPr marL="0" marR="0" lvl="0" indent="0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[</a:t>
                  </a:r>
                  <a:r>
                    <a:rPr lang="ko-KR" altLang="en-US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기획 의도</a:t>
                  </a: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]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426DC6E4-6E11-22C1-1292-977A2495A624}"/>
              </a:ext>
            </a:extLst>
          </p:cNvPr>
          <p:cNvGrpSpPr/>
          <p:nvPr/>
        </p:nvGrpSpPr>
        <p:grpSpPr>
          <a:xfrm>
            <a:off x="1426539" y="2144050"/>
            <a:ext cx="10765461" cy="451872"/>
            <a:chOff x="1426539" y="493926"/>
            <a:chExt cx="10765461" cy="451872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F610AAB8-C04B-68C3-5256-708532D79312}"/>
                </a:ext>
              </a:extLst>
            </p:cNvPr>
            <p:cNvGrpSpPr/>
            <p:nvPr/>
          </p:nvGrpSpPr>
          <p:grpSpPr>
            <a:xfrm>
              <a:off x="1426539" y="493926"/>
              <a:ext cx="274009" cy="224886"/>
              <a:chOff x="1464657" y="493925"/>
              <a:chExt cx="274009" cy="224886"/>
            </a:xfrm>
          </p:grpSpPr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A09968FA-9292-B65B-4404-2413773A8964}"/>
                  </a:ext>
                </a:extLst>
              </p:cNvPr>
              <p:cNvSpPr/>
              <p:nvPr/>
            </p:nvSpPr>
            <p:spPr>
              <a:xfrm>
                <a:off x="1464657" y="493925"/>
                <a:ext cx="72000" cy="72000"/>
              </a:xfrm>
              <a:prstGeom prst="ellipse">
                <a:avLst/>
              </a:prstGeom>
              <a:solidFill>
                <a:srgbClr val="212227"/>
              </a:solidFill>
              <a:ln w="19050">
                <a:solidFill>
                  <a:srgbClr val="E5D49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22" name="연결선: 꺾임 21">
                <a:extLst>
                  <a:ext uri="{FF2B5EF4-FFF2-40B4-BE49-F238E27FC236}">
                    <a16:creationId xmlns:a16="http://schemas.microsoft.com/office/drawing/2014/main" id="{CE94ACEE-250B-2F37-A50F-E07A60D8F623}"/>
                  </a:ext>
                </a:extLst>
              </p:cNvPr>
              <p:cNvCxnSpPr>
                <a:cxnSpLocks/>
                <a:stCxn id="21" idx="4"/>
                <a:endCxn id="20" idx="1"/>
              </p:cNvCxnSpPr>
              <p:nvPr/>
            </p:nvCxnSpPr>
            <p:spPr>
              <a:xfrm rot="16200000" flipH="1">
                <a:off x="1543218" y="523363"/>
                <a:ext cx="152887" cy="238009"/>
              </a:xfrm>
              <a:prstGeom prst="bentConnector2">
                <a:avLst/>
              </a:prstGeom>
              <a:ln w="19050">
                <a:solidFill>
                  <a:srgbClr val="E5D499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40BCD5A8-3490-700B-684D-38AF59CB8461}"/>
                </a:ext>
              </a:extLst>
            </p:cNvPr>
            <p:cNvGrpSpPr/>
            <p:nvPr/>
          </p:nvGrpSpPr>
          <p:grpSpPr>
            <a:xfrm>
              <a:off x="1700548" y="595702"/>
              <a:ext cx="10491452" cy="350096"/>
              <a:chOff x="1700548" y="595702"/>
              <a:chExt cx="10491452" cy="350096"/>
            </a:xfrm>
          </p:grpSpPr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9D4AD952-715B-49F6-DC2C-2157597AB57A}"/>
                  </a:ext>
                </a:extLst>
              </p:cNvPr>
              <p:cNvSpPr/>
              <p:nvPr/>
            </p:nvSpPr>
            <p:spPr>
              <a:xfrm>
                <a:off x="1700548" y="595702"/>
                <a:ext cx="10491452" cy="246221"/>
              </a:xfrm>
              <a:prstGeom prst="rect">
                <a:avLst/>
              </a:prstGeom>
              <a:solidFill>
                <a:schemeClr val="tx1"/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8" name="그룹 17">
                <a:extLst>
                  <a:ext uri="{FF2B5EF4-FFF2-40B4-BE49-F238E27FC236}">
                    <a16:creationId xmlns:a16="http://schemas.microsoft.com/office/drawing/2014/main" id="{0F132745-B9A1-DF6A-7D14-956C4FC25716}"/>
                  </a:ext>
                </a:extLst>
              </p:cNvPr>
              <p:cNvGrpSpPr/>
              <p:nvPr/>
            </p:nvGrpSpPr>
            <p:grpSpPr>
              <a:xfrm>
                <a:off x="1700548" y="638021"/>
                <a:ext cx="8743131" cy="307777"/>
                <a:chOff x="1700548" y="661219"/>
                <a:chExt cx="8743131" cy="307777"/>
              </a:xfrm>
            </p:grpSpPr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ED62EA51-A822-9317-FC39-2868419A5F82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8743131" cy="307777"/>
                </a:xfrm>
                <a:prstGeom prst="rect">
                  <a:avLst/>
                </a:prstGeom>
                <a:noFill/>
              </p:spPr>
              <p:txBody>
                <a:bodyPr wrap="none" lIns="756000" tIns="0" rIns="0" bIns="0" rtlCol="0" anchor="t">
                  <a:spAutoFit/>
                </a:bodyPr>
                <a:lstStyle/>
                <a:p>
                  <a:pPr>
                    <a:defRPr/>
                  </a:pPr>
                  <a:r>
                    <a:rPr lang="en-US" altLang="ko-KR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특화 베이스의 지속적인 보통 피해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와 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신속 베이스의 순간적인 높은 피해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 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컨셉의 노드를 통해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다른 클래스들과 차별화된 전투 스타일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을 가진 클래스로 설계합니다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  <a:p>
                  <a:pPr>
                    <a:defRPr/>
                  </a:pP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상위 노드와 연계를 통해 해소가 가능한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 불편함을 의도적으로 주고 성장 동기를 부여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합니다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E97EC2FA-062A-EAD7-85E8-A0AF7A2BD6D9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708578" cy="161583"/>
                </a:xfrm>
                <a:prstGeom prst="rect">
                  <a:avLst/>
                </a:prstGeom>
                <a:noFill/>
              </p:spPr>
              <p:txBody>
                <a:bodyPr wrap="none" lIns="108000" tIns="0" rIns="0" bIns="0" rtlCol="0" anchor="t">
                  <a:spAutoFit/>
                </a:bodyPr>
                <a:lstStyle/>
                <a:p>
                  <a:pPr marL="0" marR="0" lvl="0" indent="0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[</a:t>
                  </a:r>
                  <a:r>
                    <a:rPr lang="ko-KR" altLang="en-US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기획 의도</a:t>
                  </a: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]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6948056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E92B912-B0F2-E0F0-7A0C-36623A5FA4C4}"/>
              </a:ext>
            </a:extLst>
          </p:cNvPr>
          <p:cNvSpPr/>
          <p:nvPr/>
        </p:nvSpPr>
        <p:spPr>
          <a:xfrm>
            <a:off x="1450975" y="151179"/>
            <a:ext cx="10405745" cy="655564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6343A2A-19E1-B1BD-A778-CF5923E5B5BD}"/>
              </a:ext>
            </a:extLst>
          </p:cNvPr>
          <p:cNvSpPr/>
          <p:nvPr/>
        </p:nvSpPr>
        <p:spPr>
          <a:xfrm>
            <a:off x="1450975" y="719549"/>
            <a:ext cx="10405745" cy="5986051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85F2900B-E6EC-7A36-4E22-F35641A72ECD}"/>
              </a:ext>
            </a:extLst>
          </p:cNvPr>
          <p:cNvCxnSpPr>
            <a:cxnSpLocks/>
            <a:stCxn id="21" idx="2"/>
            <a:endCxn id="4" idx="0"/>
          </p:cNvCxnSpPr>
          <p:nvPr/>
        </p:nvCxnSpPr>
        <p:spPr>
          <a:xfrm flipV="1">
            <a:off x="6653848" y="151179"/>
            <a:ext cx="0" cy="655442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2AC72285-FE95-A267-FCF8-5792B7CB96A3}"/>
              </a:ext>
            </a:extLst>
          </p:cNvPr>
          <p:cNvCxnSpPr>
            <a:cxnSpLocks/>
          </p:cNvCxnSpPr>
          <p:nvPr/>
        </p:nvCxnSpPr>
        <p:spPr>
          <a:xfrm>
            <a:off x="3955257" y="1018490"/>
            <a:ext cx="0" cy="5201335"/>
          </a:xfrm>
          <a:prstGeom prst="line">
            <a:avLst/>
          </a:prstGeom>
          <a:ln w="3175">
            <a:gradFill flip="none" rotWithShape="1">
              <a:gsLst>
                <a:gs pos="0">
                  <a:srgbClr val="FBE8A5">
                    <a:alpha val="50000"/>
                  </a:srgbClr>
                </a:gs>
                <a:gs pos="23000">
                  <a:srgbClr val="FBE8A5">
                    <a:alpha val="30000"/>
                  </a:srgbClr>
                </a:gs>
                <a:gs pos="57000">
                  <a:srgbClr val="FBE8A5">
                    <a:alpha val="10000"/>
                  </a:srgbClr>
                </a:gs>
                <a:gs pos="80000">
                  <a:srgbClr val="FBE8A5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8E9AB04B-2FB1-3513-2BBB-1C29CA588C4F}"/>
              </a:ext>
            </a:extLst>
          </p:cNvPr>
          <p:cNvSpPr/>
          <p:nvPr/>
        </p:nvSpPr>
        <p:spPr>
          <a:xfrm>
            <a:off x="1450976" y="1409052"/>
            <a:ext cx="5202872" cy="442021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95908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2F84F3-CC33-66A7-6FC4-18E5219EDD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C927893C-DA39-A4A9-0EC0-CCA3DC909E06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20A2103C-D3CF-D3C7-59A3-5B6BA7644860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FBE8A5"/>
                </a:solidFill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4FEF125-A05A-C3FC-4DC6-FEE58DD4C37B}"/>
                </a:ext>
              </a:extLst>
            </p:cNvPr>
            <p:cNvSpPr txBox="1"/>
            <p:nvPr/>
          </p:nvSpPr>
          <p:spPr>
            <a:xfrm>
              <a:off x="1637797" y="708257"/>
              <a:ext cx="668926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기획 의도</a:t>
              </a:r>
            </a:p>
          </p:txBody>
        </p:sp>
      </p:grpSp>
      <p:sp>
        <p:nvSpPr>
          <p:cNvPr id="6" name="제목 5">
            <a:extLst>
              <a:ext uri="{FF2B5EF4-FFF2-40B4-BE49-F238E27FC236}">
                <a16:creationId xmlns:a16="http://schemas.microsoft.com/office/drawing/2014/main" id="{C9F2FD8D-81DF-26C9-5F84-CE1577373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742950" indent="-742950">
              <a:buAutoNum type="arabicPeriod"/>
            </a:pPr>
            <a:r>
              <a:rPr lang="ko-KR" altLang="en-US" dirty="0"/>
              <a:t>클래스 소개 </a:t>
            </a:r>
            <a:r>
              <a:rPr lang="en-US" altLang="ko-KR" dirty="0"/>
              <a:t>-</a:t>
            </a:r>
            <a:endParaRPr lang="ko-KR" altLang="en-US" dirty="0"/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65C58CE1-47B9-FF6D-C081-1CEB422EB687}"/>
              </a:ext>
            </a:extLst>
          </p:cNvPr>
          <p:cNvCxnSpPr>
            <a:cxnSpLocks/>
          </p:cNvCxnSpPr>
          <p:nvPr/>
        </p:nvCxnSpPr>
        <p:spPr>
          <a:xfrm>
            <a:off x="0" y="1244109"/>
            <a:ext cx="1117597" cy="0"/>
          </a:xfrm>
          <a:prstGeom prst="line">
            <a:avLst/>
          </a:prstGeom>
          <a:ln w="6350">
            <a:solidFill>
              <a:srgbClr val="21222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CE6E4E3F-F6EC-0E3E-A6D2-B6219D7E97C9}"/>
              </a:ext>
            </a:extLst>
          </p:cNvPr>
          <p:cNvGrpSpPr/>
          <p:nvPr/>
        </p:nvGrpSpPr>
        <p:grpSpPr>
          <a:xfrm>
            <a:off x="207741" y="1789227"/>
            <a:ext cx="605936" cy="573458"/>
            <a:chOff x="207741" y="1789227"/>
            <a:chExt cx="605936" cy="573458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E2E34B4-6EA8-A6C1-F917-2BBDE4B92A9D}"/>
                </a:ext>
              </a:extLst>
            </p:cNvPr>
            <p:cNvSpPr txBox="1"/>
            <p:nvPr/>
          </p:nvSpPr>
          <p:spPr>
            <a:xfrm>
              <a:off x="207741" y="1789227"/>
              <a:ext cx="506549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기획 의도</a:t>
              </a:r>
              <a:endPara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06A9ED1-8E84-4017-C859-25338D30A88F}"/>
                </a:ext>
              </a:extLst>
            </p:cNvPr>
            <p:cNvSpPr txBox="1"/>
            <p:nvPr/>
          </p:nvSpPr>
          <p:spPr>
            <a:xfrm>
              <a:off x="207742" y="2131853"/>
              <a:ext cx="60593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클래스 소개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B3F5C226-8540-E00A-5F33-2422BADFE6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0650260"/>
              </p:ext>
            </p:extLst>
          </p:nvPr>
        </p:nvGraphicFramePr>
        <p:xfrm>
          <a:off x="1450974" y="5329706"/>
          <a:ext cx="9538019" cy="13672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1655">
                  <a:extLst>
                    <a:ext uri="{9D8B030D-6E8A-4147-A177-3AD203B41FA5}">
                      <a16:colId xmlns:a16="http://schemas.microsoft.com/office/drawing/2014/main" val="453877756"/>
                    </a:ext>
                  </a:extLst>
                </a:gridCol>
                <a:gridCol w="3926524">
                  <a:extLst>
                    <a:ext uri="{9D8B030D-6E8A-4147-A177-3AD203B41FA5}">
                      <a16:colId xmlns:a16="http://schemas.microsoft.com/office/drawing/2014/main" val="3197019104"/>
                    </a:ext>
                  </a:extLst>
                </a:gridCol>
                <a:gridCol w="2265680">
                  <a:extLst>
                    <a:ext uri="{9D8B030D-6E8A-4147-A177-3AD203B41FA5}">
                      <a16:colId xmlns:a16="http://schemas.microsoft.com/office/drawing/2014/main" val="3626971631"/>
                    </a:ext>
                  </a:extLst>
                </a:gridCol>
                <a:gridCol w="2804160">
                  <a:extLst>
                    <a:ext uri="{9D8B030D-6E8A-4147-A177-3AD203B41FA5}">
                      <a16:colId xmlns:a16="http://schemas.microsoft.com/office/drawing/2014/main" val="2402915326"/>
                    </a:ext>
                  </a:extLst>
                </a:gridCol>
              </a:tblGrid>
              <a:tr h="310651"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ln>
                          <a:noFill/>
                        </a:ln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로스트아크 내 관련 요소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기대 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추후 업데이트 예시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659903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연금술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7E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볼다이크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대륙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/ </a:t>
                      </a:r>
                      <a:r>
                        <a:rPr lang="ko-KR" altLang="en-US" sz="9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어비스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던전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-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현자의 탑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/ </a:t>
                      </a:r>
                      <a:r>
                        <a:rPr lang="ko-KR" altLang="en-US" sz="9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엘릭서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연성 및 부여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클래스의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 다양성 증가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3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신규 뿌리 클래스에 대한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타당성 부여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9F6D3B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현자의 두 번째 신규 클래스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‘</a:t>
                      </a:r>
                      <a:r>
                        <a:rPr lang="ko-KR" altLang="en-US" sz="1000" dirty="0" err="1">
                          <a:ln>
                            <a:noFill/>
                          </a:ln>
                          <a:solidFill>
                            <a:srgbClr val="9F6D3B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아머케미스트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’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출시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739039"/>
                  </a:ext>
                </a:extLst>
              </a:tr>
              <a:tr h="274320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점성술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7E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모험가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- ‘</a:t>
                      </a: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별의 선택 받은 존재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’, ‘</a:t>
                      </a: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별이 </a:t>
                      </a:r>
                      <a:r>
                        <a:rPr lang="ko-KR" altLang="en-US" sz="900" kern="12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움틔운</a:t>
                      </a: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약속된 아이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’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점성술의 개념을 도입하여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세계관 확장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</a:p>
                    <a:p>
                      <a:pPr algn="ctr" latinLnBrk="1"/>
                      <a:endParaRPr lang="en-US" altLang="ko-KR" sz="3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신규 성장 시스템에 대한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설득력 상승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9F6D3B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신규 성장 시스템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–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별자리 연성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>
                              <a:alpha val="70000"/>
                            </a:srgb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</a:t>
                      </a:r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rgbClr val="212227">
                              <a:alpha val="70000"/>
                            </a:srgb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신과 관련된 강한 힘</a:t>
                      </a:r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>
                              <a:alpha val="70000"/>
                            </a:srgb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5698537"/>
                  </a:ext>
                </a:extLst>
              </a:tr>
              <a:tr h="2743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로스트아크 신들의 이름 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= </a:t>
                      </a: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별자리의 알파성 이름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en-US" altLang="ko-KR" sz="700" dirty="0">
                          <a:ln>
                            <a:noFill/>
                          </a:ln>
                          <a:solidFill>
                            <a:srgbClr val="212227">
                              <a:alpha val="70000"/>
                            </a:srgb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(ex) </a:t>
                      </a:r>
                      <a:r>
                        <a:rPr lang="ko-KR" altLang="en-US" sz="700" dirty="0" err="1">
                          <a:ln>
                            <a:noFill/>
                          </a:ln>
                          <a:solidFill>
                            <a:srgbClr val="212227">
                              <a:alpha val="70000"/>
                            </a:srgb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프로키온</a:t>
                      </a:r>
                      <a:r>
                        <a:rPr lang="ko-KR" altLang="en-US" sz="700" dirty="0">
                          <a:ln>
                            <a:noFill/>
                          </a:ln>
                          <a:solidFill>
                            <a:srgbClr val="212227">
                              <a:alpha val="70000"/>
                            </a:srgb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en-US" altLang="ko-KR" sz="700" dirty="0">
                          <a:ln>
                            <a:noFill/>
                          </a:ln>
                          <a:solidFill>
                            <a:srgbClr val="212227">
                              <a:alpha val="70000"/>
                            </a:srgb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= </a:t>
                      </a:r>
                      <a:r>
                        <a:rPr lang="ko-KR" altLang="en-US" sz="700" dirty="0">
                          <a:ln>
                            <a:noFill/>
                          </a:ln>
                          <a:solidFill>
                            <a:srgbClr val="212227">
                              <a:alpha val="70000"/>
                            </a:srgb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작은개자리의 알파성</a:t>
                      </a:r>
                      <a:endParaRPr lang="en-US" altLang="ko-KR" sz="700" dirty="0">
                        <a:ln>
                          <a:noFill/>
                        </a:ln>
                        <a:solidFill>
                          <a:srgbClr val="212227">
                            <a:alpha val="70000"/>
                          </a:srgb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0159367"/>
                  </a:ext>
                </a:extLst>
              </a:tr>
            </a:tbl>
          </a:graphicData>
        </a:graphic>
      </p:graphicFrame>
      <p:grpSp>
        <p:nvGrpSpPr>
          <p:cNvPr id="23" name="그룹 22">
            <a:extLst>
              <a:ext uri="{FF2B5EF4-FFF2-40B4-BE49-F238E27FC236}">
                <a16:creationId xmlns:a16="http://schemas.microsoft.com/office/drawing/2014/main" id="{BA939425-C7C4-6BDE-1A6B-0A488015D294}"/>
              </a:ext>
            </a:extLst>
          </p:cNvPr>
          <p:cNvGrpSpPr/>
          <p:nvPr/>
        </p:nvGrpSpPr>
        <p:grpSpPr>
          <a:xfrm>
            <a:off x="1450974" y="727199"/>
            <a:ext cx="6553076" cy="891673"/>
            <a:chOff x="1450974" y="727199"/>
            <a:chExt cx="6553076" cy="891673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EF75D66-9630-F7A1-634F-284085F952EC}"/>
                </a:ext>
              </a:extLst>
            </p:cNvPr>
            <p:cNvSpPr txBox="1"/>
            <p:nvPr/>
          </p:nvSpPr>
          <p:spPr>
            <a:xfrm>
              <a:off x="1450974" y="727199"/>
              <a:ext cx="2741135" cy="261610"/>
            </a:xfrm>
            <a:prstGeom prst="rect">
              <a:avLst/>
            </a:prstGeom>
            <a:noFill/>
            <a:effectLst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en-US" altLang="ko-KR" sz="1100" dirty="0">
                  <a:solidFill>
                    <a:srgbClr val="D1AB84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1.</a:t>
              </a:r>
              <a:r>
                <a:rPr lang="ko-KR" altLang="en-US" sz="1100" dirty="0">
                  <a:solidFill>
                    <a:srgbClr val="D1AB84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 아이덴티티의 변화에 직접적인 영향을 주는 스킬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60EE970-F972-EB25-D7A1-28C8BC3D4A3F}"/>
                </a:ext>
              </a:extLst>
            </p:cNvPr>
            <p:cNvSpPr txBox="1"/>
            <p:nvPr/>
          </p:nvSpPr>
          <p:spPr>
            <a:xfrm>
              <a:off x="1450974" y="987930"/>
              <a:ext cx="6553076" cy="63094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rIns="0" rtlCol="0">
              <a:spAutoFit/>
            </a:bodyPr>
            <a:lstStyle/>
            <a:p>
              <a:pPr>
                <a:spcAft>
                  <a:spcPts val="3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아스트로맨서는 전투 중 사용한 스킬을 기록하여 아이덴티티에 반영하는 독특한 시스템을 가지고 있습니다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>
                <a:spcAft>
                  <a:spcPts val="3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기록한 스킬의 양상에 따라 아이덴티티의 버프 효과가 변하며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같은 양상의 스킬을 기록하면 아이덴티티 스킬을 활성화할 수 있습니다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>
                <a:spcAft>
                  <a:spcPts val="3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이로 인해 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스킬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은 단순한 게이지 회복 수단이 아닌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아이덴티티 운용 방식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과 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전투 흐름을 결정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하는 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핵심 요소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로 작용합니다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C1AB8C48-39DB-1D70-83D8-E2551C9DC6B5}"/>
              </a:ext>
            </a:extLst>
          </p:cNvPr>
          <p:cNvSpPr txBox="1"/>
          <p:nvPr/>
        </p:nvSpPr>
        <p:spPr>
          <a:xfrm>
            <a:off x="1450974" y="4146411"/>
            <a:ext cx="65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AB972CC-96D1-7877-4D26-3CAF13FE9E0F}"/>
              </a:ext>
            </a:extLst>
          </p:cNvPr>
          <p:cNvGrpSpPr/>
          <p:nvPr/>
        </p:nvGrpSpPr>
        <p:grpSpPr>
          <a:xfrm>
            <a:off x="1450974" y="2059519"/>
            <a:ext cx="9871617" cy="943848"/>
            <a:chOff x="1450974" y="1987313"/>
            <a:chExt cx="9871617" cy="943848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48879B3-4B9A-BB18-81AB-1BC974423F97}"/>
                </a:ext>
              </a:extLst>
            </p:cNvPr>
            <p:cNvSpPr txBox="1"/>
            <p:nvPr/>
          </p:nvSpPr>
          <p:spPr>
            <a:xfrm>
              <a:off x="1451299" y="2248923"/>
              <a:ext cx="9871292" cy="68223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rIns="0" rtlCol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‘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신속 </a:t>
              </a:r>
              <a:r>
                <a:rPr lang="ko-KR" altLang="en-US" sz="10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스탯을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높여 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스택을 빠르게 쌓고 터트리는 순간 피해형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캐릭터가 있으면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색다른 재미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를 줄 수 있지 않을까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?’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하는 생각에서 시작하여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아스트로맨서의 깨달음 노드 컨셉과 방향을 정했습니다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 </a:t>
              </a:r>
            </a:p>
            <a:p>
              <a:pPr>
                <a:spcAft>
                  <a:spcPts val="5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지금까지 신속 베이스의 캐릭터는 지속적으로 보통의 피해를 주는 전투를 해왔습니다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또한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순간적으로 강력한 피해를 주는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전투 스타일은 특화 베이스 캐릭터의 전유물이었습니다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>
                <a:spcAft>
                  <a:spcPts val="5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이런 전통적인 구분에서 벗어나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아스트로맨서는 깨달음 노드에 따라 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‘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신속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베이스의 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순간적으로 높은 피해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’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혹은 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‘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특화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베이스의 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지속적으로 보통 피해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’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를 주는 캐릭터로 나뉘게 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 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B9ADF81-D9BB-59B3-16E6-8325A076FA0D}"/>
                </a:ext>
              </a:extLst>
            </p:cNvPr>
            <p:cNvSpPr txBox="1"/>
            <p:nvPr/>
          </p:nvSpPr>
          <p:spPr>
            <a:xfrm>
              <a:off x="1450974" y="1987313"/>
              <a:ext cx="1720023" cy="261610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en-US" altLang="ko-KR" sz="1100" dirty="0">
                  <a:solidFill>
                    <a:srgbClr val="D1AB84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2.</a:t>
              </a:r>
              <a:r>
                <a:rPr lang="ko-KR" altLang="en-US" sz="1100" dirty="0">
                  <a:solidFill>
                    <a:srgbClr val="D1AB84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 신속 베이스 캐릭터의 재발견</a:t>
              </a:r>
              <a:endParaRPr lang="en-US" altLang="ko-KR" sz="1100" dirty="0">
                <a:solidFill>
                  <a:srgbClr val="D1AB84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E07C6620-8AE9-4A87-5380-6042349E208D}"/>
              </a:ext>
            </a:extLst>
          </p:cNvPr>
          <p:cNvGrpSpPr/>
          <p:nvPr/>
        </p:nvGrpSpPr>
        <p:grpSpPr>
          <a:xfrm>
            <a:off x="1450974" y="4778066"/>
            <a:ext cx="7708842" cy="504251"/>
            <a:chOff x="1450974" y="4814510"/>
            <a:chExt cx="7708842" cy="504251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8899E6B-A96E-5570-3DCD-3CD240E4C0A8}"/>
                </a:ext>
              </a:extLst>
            </p:cNvPr>
            <p:cNvSpPr txBox="1"/>
            <p:nvPr/>
          </p:nvSpPr>
          <p:spPr>
            <a:xfrm>
              <a:off x="1450974" y="4814510"/>
              <a:ext cx="3173946" cy="261610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en-US" altLang="ko-KR" sz="1100" dirty="0">
                  <a:solidFill>
                    <a:srgbClr val="D1AB84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4.</a:t>
              </a:r>
              <a:r>
                <a:rPr lang="ko-KR" altLang="en-US" sz="1100" dirty="0">
                  <a:solidFill>
                    <a:srgbClr val="D1AB84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 로스트아크 내 관련 요소를 확장하여 새로운 기대감 제공</a:t>
              </a:r>
              <a:endParaRPr lang="en-US" altLang="ko-KR" sz="1100" dirty="0">
                <a:solidFill>
                  <a:srgbClr val="D1AB84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CA672E4-798A-6264-58BA-AF1EF6D33B99}"/>
                </a:ext>
              </a:extLst>
            </p:cNvPr>
            <p:cNvSpPr txBox="1"/>
            <p:nvPr/>
          </p:nvSpPr>
          <p:spPr>
            <a:xfrm>
              <a:off x="1450974" y="5072540"/>
              <a:ext cx="7708842" cy="246221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로스트아크에도 연금술과 관련된 콘텐츠가 있고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점성술과 관련 지을 수 있는 요소가 있습니다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이런 요소들을 확장하여 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새로운 기대감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을 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제공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할 수 있습니다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endPara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07A4F6E9-0EBD-9E67-5919-697C3089C2DC}"/>
              </a:ext>
            </a:extLst>
          </p:cNvPr>
          <p:cNvGrpSpPr/>
          <p:nvPr/>
        </p:nvGrpSpPr>
        <p:grpSpPr>
          <a:xfrm>
            <a:off x="1450974" y="3444014"/>
            <a:ext cx="7041992" cy="893405"/>
            <a:chOff x="1450974" y="3509916"/>
            <a:chExt cx="7041992" cy="89340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4CA52FA-B3E7-D947-2B3E-364F824F0A9A}"/>
                </a:ext>
              </a:extLst>
            </p:cNvPr>
            <p:cNvSpPr txBox="1"/>
            <p:nvPr/>
          </p:nvSpPr>
          <p:spPr>
            <a:xfrm>
              <a:off x="1450974" y="3509916"/>
              <a:ext cx="3339056" cy="261610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en-US" altLang="ko-KR" sz="1100" dirty="0">
                  <a:solidFill>
                    <a:srgbClr val="D1AB84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3.</a:t>
              </a:r>
              <a:r>
                <a:rPr lang="ko-KR" altLang="en-US" sz="1100" dirty="0">
                  <a:solidFill>
                    <a:srgbClr val="D1AB84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 검증된 매력의 연금술</a:t>
              </a:r>
              <a:r>
                <a:rPr lang="en-US" altLang="ko-KR" sz="1100" dirty="0">
                  <a:solidFill>
                    <a:srgbClr val="D1AB84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/</a:t>
              </a:r>
              <a:r>
                <a:rPr lang="ko-KR" altLang="en-US" sz="1100" dirty="0">
                  <a:solidFill>
                    <a:srgbClr val="D1AB84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점성술</a:t>
              </a:r>
              <a:r>
                <a:rPr lang="en-US" altLang="ko-KR" sz="1100" dirty="0">
                  <a:solidFill>
                    <a:srgbClr val="D1AB84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 </a:t>
              </a:r>
              <a:r>
                <a:rPr lang="ko-KR" altLang="en-US" sz="1100" dirty="0">
                  <a:solidFill>
                    <a:srgbClr val="D1AB84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컨셉으로 유저들의 흥미 유발</a:t>
              </a:r>
              <a:endParaRPr lang="en-US" altLang="ko-KR" sz="1100" dirty="0">
                <a:solidFill>
                  <a:srgbClr val="D1AB84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D84E1FE-0A6C-95BB-B029-1DED44C54F66}"/>
                </a:ext>
              </a:extLst>
            </p:cNvPr>
            <p:cNvSpPr txBox="1"/>
            <p:nvPr/>
          </p:nvSpPr>
          <p:spPr>
            <a:xfrm>
              <a:off x="1450974" y="3771526"/>
              <a:ext cx="7041992" cy="464230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rIns="0" rtlCol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연금술과 점성술은 많은 작품에서 등장하여 익숙하고 매력적인 컨셉입니다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여기에 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로스트아크의 색깔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을 더하여 유저들의 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흥미를 유발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>
                <a:spcAft>
                  <a:spcPts val="5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아스트로맨서는 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‘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현자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’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계열의 클래스로 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연금술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과 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점성술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을 활용하여 우주의 힘을 구현하는 컨셉의 클래스입니다</a:t>
              </a:r>
              <a:r>
                <a:rPr lang="en-US" altLang="ko-KR" sz="1000" dirty="0">
                  <a:solidFill>
                    <a:srgbClr val="FBE8A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endPara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C73FD7B-3069-8A26-04BC-F4E1ED7BEED1}"/>
                </a:ext>
              </a:extLst>
            </p:cNvPr>
            <p:cNvSpPr txBox="1"/>
            <p:nvPr/>
          </p:nvSpPr>
          <p:spPr>
            <a:xfrm>
              <a:off x="1450974" y="4187877"/>
              <a:ext cx="4041171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rIns="0" rtlCol="0">
              <a:spAutoFit/>
            </a:bodyPr>
            <a:lstStyle/>
            <a:p>
              <a:pPr algn="ctr">
                <a:spcAft>
                  <a:spcPts val="300"/>
                </a:spcAft>
              </a:pPr>
              <a:r>
                <a:rPr lang="en-US" altLang="ko-KR" sz="800" dirty="0">
                  <a:solidFill>
                    <a:srgbClr val="8B8C8E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* ‘</a:t>
              </a:r>
              <a:r>
                <a:rPr lang="ko-KR" altLang="en-US" sz="800" dirty="0">
                  <a:solidFill>
                    <a:srgbClr val="8B8C8E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현자</a:t>
              </a:r>
              <a:r>
                <a:rPr lang="en-US" altLang="ko-KR" sz="800" dirty="0">
                  <a:solidFill>
                    <a:srgbClr val="8B8C8E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’</a:t>
              </a:r>
              <a:r>
                <a:rPr lang="ko-KR" altLang="en-US" sz="800" dirty="0">
                  <a:solidFill>
                    <a:srgbClr val="8B8C8E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는 </a:t>
              </a:r>
              <a:r>
                <a:rPr lang="ko-KR" altLang="en-US" sz="800" dirty="0" err="1">
                  <a:solidFill>
                    <a:srgbClr val="8B8C8E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로스트아크에서</a:t>
              </a:r>
              <a:r>
                <a:rPr lang="ko-KR" altLang="en-US" sz="800" dirty="0">
                  <a:solidFill>
                    <a:srgbClr val="8B8C8E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연금술의 전문가를 지칭하는 단어를 그대로 활용한 신규 뿌리 클래스입니다</a:t>
              </a:r>
              <a:r>
                <a:rPr lang="en-US" altLang="ko-KR" sz="800" dirty="0">
                  <a:solidFill>
                    <a:srgbClr val="8B8C8E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.</a:t>
              </a:r>
              <a:r>
                <a:rPr lang="ko-KR" altLang="en-US" sz="800" dirty="0">
                  <a:solidFill>
                    <a:srgbClr val="8B8C8E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endParaRPr lang="en-US" altLang="ko-KR" sz="800" dirty="0">
                <a:solidFill>
                  <a:srgbClr val="8B8C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372210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E2BA8F-7D5E-8577-D80F-5B1B063A32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896A98-D7A4-6CFC-6C7C-26084F920D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60E3B843-5227-FBBA-5D03-DBEEF29B74CB}"/>
              </a:ext>
            </a:extLst>
          </p:cNvPr>
          <p:cNvSpPr txBox="1"/>
          <p:nvPr/>
        </p:nvSpPr>
        <p:spPr>
          <a:xfrm>
            <a:off x="207741" y="1789383"/>
            <a:ext cx="506549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기획 의도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7B2E6014-FA8E-76DA-8E1B-EBF4D4B244D9}"/>
              </a:ext>
            </a:extLst>
          </p:cNvPr>
          <p:cNvSpPr txBox="1"/>
          <p:nvPr/>
        </p:nvSpPr>
        <p:spPr>
          <a:xfrm>
            <a:off x="207742" y="2131696"/>
            <a:ext cx="605935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클래스 소개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92EC7ED6-1D26-870C-FEE9-AD1F21D7A329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9C2AAAC6-ADA2-20FD-1C3E-AE0C698994B0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A555E79-9806-54F3-D60D-4ECCE616CE2C}"/>
                </a:ext>
              </a:extLst>
            </p:cNvPr>
            <p:cNvSpPr txBox="1"/>
            <p:nvPr/>
          </p:nvSpPr>
          <p:spPr>
            <a:xfrm>
              <a:off x="1637797" y="708257"/>
              <a:ext cx="2893306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별의 현자</a:t>
              </a:r>
              <a:r>
                <a:rPr lang="en-US" altLang="ko-KR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아스트로맨서</a:t>
              </a:r>
              <a:r>
                <a:rPr lang="en-US" altLang="ko-KR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(</a:t>
              </a:r>
              <a:r>
                <a:rPr lang="en-US" altLang="ko-KR" sz="1400" b="1" dirty="0" err="1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Astromancer</a:t>
              </a:r>
              <a:r>
                <a:rPr lang="en-US" altLang="ko-KR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)</a:t>
              </a:r>
              <a:endParaRPr lang="ko-KR" altLang="en-US" sz="14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9AFCDE49-B1F9-6FBC-2B12-CB3C51A85DE9}"/>
              </a:ext>
            </a:extLst>
          </p:cNvPr>
          <p:cNvGrpSpPr/>
          <p:nvPr/>
        </p:nvGrpSpPr>
        <p:grpSpPr>
          <a:xfrm>
            <a:off x="1312464" y="993031"/>
            <a:ext cx="10223670" cy="5262141"/>
            <a:chOff x="1312464" y="993031"/>
            <a:chExt cx="10223670" cy="5262141"/>
          </a:xfrm>
        </p:grpSpPr>
        <p:pic>
          <p:nvPicPr>
            <p:cNvPr id="11" name="그림 10" descr="의류, 의상 디자인, 코스튬, 덮개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7DC7BF34-9C9E-0DA1-DED0-9373358A2B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957"/>
            <a:stretch/>
          </p:blipFill>
          <p:spPr>
            <a:xfrm>
              <a:off x="1312464" y="993031"/>
              <a:ext cx="3905463" cy="5257095"/>
            </a:xfrm>
            <a:prstGeom prst="rect">
              <a:avLst/>
            </a:prstGeom>
          </p:spPr>
        </p:pic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EE01FDA5-2FB7-1448-1F6B-494FED64B188}"/>
                </a:ext>
              </a:extLst>
            </p:cNvPr>
            <p:cNvGrpSpPr/>
            <p:nvPr/>
          </p:nvGrpSpPr>
          <p:grpSpPr>
            <a:xfrm>
              <a:off x="5573190" y="1164436"/>
              <a:ext cx="5962944" cy="5090736"/>
              <a:chOff x="5573190" y="1164436"/>
              <a:chExt cx="5962944" cy="5090736"/>
            </a:xfrm>
          </p:grpSpPr>
          <p:grpSp>
            <p:nvGrpSpPr>
              <p:cNvPr id="6" name="그룹 5">
                <a:extLst>
                  <a:ext uri="{FF2B5EF4-FFF2-40B4-BE49-F238E27FC236}">
                    <a16:creationId xmlns:a16="http://schemas.microsoft.com/office/drawing/2014/main" id="{C9CF7A41-F6DE-58F1-18F6-FBBB9C484C31}"/>
                  </a:ext>
                </a:extLst>
              </p:cNvPr>
              <p:cNvGrpSpPr/>
              <p:nvPr/>
            </p:nvGrpSpPr>
            <p:grpSpPr>
              <a:xfrm>
                <a:off x="5573190" y="1164436"/>
                <a:ext cx="5962944" cy="872520"/>
                <a:chOff x="5840173" y="961345"/>
                <a:chExt cx="5962944" cy="872520"/>
              </a:xfrm>
            </p:grpSpPr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8DE90420-5A52-88C2-1ABD-25D0D0FEA1EC}"/>
                    </a:ext>
                  </a:extLst>
                </p:cNvPr>
                <p:cNvSpPr txBox="1"/>
                <p:nvPr/>
              </p:nvSpPr>
              <p:spPr>
                <a:xfrm>
                  <a:off x="5840173" y="961345"/>
                  <a:ext cx="3326232" cy="369332"/>
                </a:xfrm>
                <a:prstGeom prst="rect">
                  <a:avLst/>
                </a:prstGeom>
                <a:noFill/>
              </p:spPr>
              <p:txBody>
                <a:bodyPr wrap="none" lIns="0" rIns="0" rtlCol="0" anchor="ctr" anchorCtr="0">
                  <a:spAutoFit/>
                </a:bodyPr>
                <a:lstStyle/>
                <a:p>
                  <a:r>
                    <a:rPr lang="en-US" altLang="ko-KR" dirty="0">
                      <a:solidFill>
                        <a:srgbClr val="D4CFC5"/>
                      </a:solidFill>
                      <a:effectLst/>
                      <a:latin typeface="나눔명조 ExtraBold" panose="02020603020101020101" pitchFamily="18" charset="-127"/>
                      <a:ea typeface="나눔명조 ExtraBold" panose="02020603020101020101" pitchFamily="18" charset="-127"/>
                    </a:rPr>
                    <a:t>“</a:t>
                  </a:r>
                  <a:r>
                    <a:rPr lang="ko-KR" altLang="en-US" dirty="0">
                      <a:solidFill>
                        <a:srgbClr val="D4CFC5"/>
                      </a:solidFill>
                      <a:latin typeface="나눔명조 ExtraBold" panose="02020603020101020101" pitchFamily="18" charset="-127"/>
                      <a:ea typeface="나눔명조 ExtraBold" panose="02020603020101020101" pitchFamily="18" charset="-127"/>
                    </a:rPr>
                    <a:t>별들이 우리를 인도할 것입니다</a:t>
                  </a:r>
                  <a:r>
                    <a:rPr lang="en-US" altLang="ko-KR" dirty="0">
                      <a:solidFill>
                        <a:srgbClr val="D4CFC5"/>
                      </a:solidFill>
                      <a:latin typeface="나눔명조 ExtraBold" panose="02020603020101020101" pitchFamily="18" charset="-127"/>
                      <a:ea typeface="나눔명조 ExtraBold" panose="02020603020101020101" pitchFamily="18" charset="-127"/>
                    </a:rPr>
                    <a:t>.</a:t>
                  </a:r>
                  <a:r>
                    <a:rPr lang="en-US" altLang="ko-KR" dirty="0">
                      <a:solidFill>
                        <a:srgbClr val="D4CFC5"/>
                      </a:solidFill>
                      <a:effectLst/>
                      <a:latin typeface="나눔명조 ExtraBold" panose="02020603020101020101" pitchFamily="18" charset="-127"/>
                      <a:ea typeface="나눔명조 ExtraBold" panose="02020603020101020101" pitchFamily="18" charset="-127"/>
                    </a:rPr>
                    <a:t>”</a:t>
                  </a:r>
                  <a:endParaRPr lang="ko-KR" altLang="en-US" dirty="0">
                    <a:solidFill>
                      <a:srgbClr val="D4CFC5"/>
                    </a:solidFill>
                    <a:effectLst/>
                    <a:latin typeface="나눔명조 ExtraBold" panose="02020603020101020101" pitchFamily="18" charset="-127"/>
                    <a:ea typeface="나눔명조 ExtraBold" panose="02020603020101020101" pitchFamily="18" charset="-127"/>
                  </a:endParaRPr>
                </a:p>
              </p:txBody>
            </p:sp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A17668A8-062E-341D-EBCE-94B84A769923}"/>
                    </a:ext>
                  </a:extLst>
                </p:cNvPr>
                <p:cNvSpPr txBox="1"/>
                <p:nvPr/>
              </p:nvSpPr>
              <p:spPr>
                <a:xfrm>
                  <a:off x="5946691" y="1306477"/>
                  <a:ext cx="5856426" cy="527388"/>
                </a:xfrm>
                <a:prstGeom prst="rect">
                  <a:avLst/>
                </a:prstGeom>
                <a:noFill/>
              </p:spPr>
              <p:txBody>
                <a:bodyPr wrap="square" lIns="0" rIns="0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아스트로맨서는 점성술로 우주의 현상을 이해하고 연금술로 우주의 현상을 구현하여 전투에 활용하는 클래스입니다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  <a:p>
                  <a:pPr>
                    <a:lnSpc>
                      <a:spcPct val="150000"/>
                    </a:lnSpc>
                  </a:pP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별자리가 가진 신비로운 힘과 우주의 현상들을 연금술을 통해 구현하여 적에게 경외와 공포를 선사합니다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 </a:t>
                  </a:r>
                </a:p>
              </p:txBody>
            </p:sp>
          </p:grpSp>
          <p:grpSp>
            <p:nvGrpSpPr>
              <p:cNvPr id="7" name="그룹 6">
                <a:extLst>
                  <a:ext uri="{FF2B5EF4-FFF2-40B4-BE49-F238E27FC236}">
                    <a16:creationId xmlns:a16="http://schemas.microsoft.com/office/drawing/2014/main" id="{3F647B6B-F17F-D82E-2E17-41B6BACB65B8}"/>
                  </a:ext>
                </a:extLst>
              </p:cNvPr>
              <p:cNvGrpSpPr/>
              <p:nvPr/>
            </p:nvGrpSpPr>
            <p:grpSpPr>
              <a:xfrm>
                <a:off x="5679708" y="2699624"/>
                <a:ext cx="5447004" cy="1379440"/>
                <a:chOff x="5946691" y="1910240"/>
                <a:chExt cx="5447004" cy="1379440"/>
              </a:xfrm>
            </p:grpSpPr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95AACD48-04B9-529F-0E5C-F6EDC10800F5}"/>
                    </a:ext>
                  </a:extLst>
                </p:cNvPr>
                <p:cNvSpPr txBox="1"/>
                <p:nvPr/>
              </p:nvSpPr>
              <p:spPr>
                <a:xfrm>
                  <a:off x="5946691" y="1910240"/>
                  <a:ext cx="1378904" cy="400110"/>
                </a:xfrm>
                <a:prstGeom prst="rect">
                  <a:avLst/>
                </a:prstGeom>
                <a:noFill/>
              </p:spPr>
              <p:txBody>
                <a:bodyPr wrap="none" lIns="0" rIns="0" rtlCol="0" anchor="ctr" anchorCtr="0">
                  <a:spAutoFit/>
                </a:bodyPr>
                <a:lstStyle/>
                <a:p>
                  <a:r>
                    <a:rPr lang="en-US" altLang="ko-KR" sz="2000" b="1" spc="100" dirty="0">
                      <a:solidFill>
                        <a:srgbClr val="D1AB84"/>
                      </a:solidFill>
                      <a:latin typeface="Cinzel" panose="00000500000000000000" pitchFamily="50" charset="0"/>
                      <a:ea typeface="나눔명조 ExtraBold" panose="02020603020101020101" pitchFamily="18" charset="-127"/>
                    </a:rPr>
                    <a:t>IDENTITY</a:t>
                  </a:r>
                  <a:endParaRPr lang="ko-KR" altLang="en-US" sz="2000" b="1" spc="100" dirty="0">
                    <a:solidFill>
                      <a:srgbClr val="D1AB84"/>
                    </a:solidFill>
                    <a:latin typeface="Cinzel" panose="00000500000000000000" pitchFamily="50" charset="0"/>
                    <a:ea typeface="나눔명조 ExtraBold" panose="02020603020101020101" pitchFamily="18" charset="-127"/>
                  </a:endParaRPr>
                </a:p>
              </p:txBody>
            </p:sp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15FA069F-28D4-4184-EB6C-A2A0A6B54D4A}"/>
                    </a:ext>
                  </a:extLst>
                </p:cNvPr>
                <p:cNvSpPr txBox="1"/>
                <p:nvPr/>
              </p:nvSpPr>
              <p:spPr>
                <a:xfrm>
                  <a:off x="5946691" y="2300627"/>
                  <a:ext cx="5447004" cy="989053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ko-KR" altLang="en-US" sz="1000" dirty="0">
                      <a:solidFill>
                        <a:srgbClr val="D1AB84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기록 모드 </a:t>
                  </a: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아스트로맨서는 게이지를 채운 후 기록 모드에 진입할 수 있습니다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  <a:p>
                  <a:pPr>
                    <a:lnSpc>
                      <a:spcPct val="150000"/>
                    </a:lnSpc>
                  </a:pP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기록 모드에서는 사용한 스킬의 양상을 기록할 수 있고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, </a:t>
                  </a: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기록한 양상에 따라 다른 버프 효과를 얻을 수 있습니다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  <a:p>
                  <a:pPr>
                    <a:lnSpc>
                      <a:spcPct val="150000"/>
                    </a:lnSpc>
                  </a:pP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만약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같은 양상을 두 번 기록한다면 기록 모드 상태에서만 사용할 수 있는 클러스터 스킬이 활성화 됩니다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endPara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  <a:p>
                  <a:pPr>
                    <a:lnSpc>
                      <a:spcPct val="150000"/>
                    </a:lnSpc>
                  </a:pP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상황에 맞게 양상을 기록하여 다양한 버프 효과들과 클러스터 스킬을 활용한 전략적인 전투를 할 수 있습니다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</p:grpSp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C8548072-687E-2F5F-E340-5FBF65D97D49}"/>
                  </a:ext>
                </a:extLst>
              </p:cNvPr>
              <p:cNvGrpSpPr/>
              <p:nvPr/>
            </p:nvGrpSpPr>
            <p:grpSpPr>
              <a:xfrm>
                <a:off x="6154266" y="4784418"/>
                <a:ext cx="3918161" cy="1470754"/>
                <a:chOff x="6154266" y="4784418"/>
                <a:chExt cx="3918161" cy="1470754"/>
              </a:xfrm>
            </p:grpSpPr>
            <p:grpSp>
              <p:nvGrpSpPr>
                <p:cNvPr id="5" name="그룹 4">
                  <a:extLst>
                    <a:ext uri="{FF2B5EF4-FFF2-40B4-BE49-F238E27FC236}">
                      <a16:creationId xmlns:a16="http://schemas.microsoft.com/office/drawing/2014/main" id="{C9407DA3-1642-F9F4-8AD8-21724DC03C56}"/>
                    </a:ext>
                  </a:extLst>
                </p:cNvPr>
                <p:cNvGrpSpPr/>
                <p:nvPr/>
              </p:nvGrpSpPr>
              <p:grpSpPr>
                <a:xfrm>
                  <a:off x="8729725" y="4784418"/>
                  <a:ext cx="1342702" cy="1470754"/>
                  <a:chOff x="8729725" y="4784418"/>
                  <a:chExt cx="1342702" cy="1470754"/>
                </a:xfrm>
              </p:grpSpPr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CA74AC6D-A36E-1C0C-131C-1074C247593A}"/>
                      </a:ext>
                    </a:extLst>
                  </p:cNvPr>
                  <p:cNvSpPr txBox="1"/>
                  <p:nvPr/>
                </p:nvSpPr>
                <p:spPr>
                  <a:xfrm>
                    <a:off x="8836659" y="6008951"/>
                    <a:ext cx="1128835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1000" dirty="0">
                        <a:solidFill>
                          <a:srgbClr val="D1AB84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대표무기  </a:t>
                    </a:r>
                    <a:r>
                      <a:rPr lang="en-US" altLang="ko-KR" sz="1000" dirty="0">
                        <a:solidFill>
                          <a:srgbClr val="D1AB84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|  </a:t>
                    </a:r>
                    <a:r>
                      <a:rPr lang="ko-KR" altLang="en-US" sz="1000" dirty="0">
                        <a:solidFill>
                          <a:srgbClr val="D1AB84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태블릿</a:t>
                    </a:r>
                  </a:p>
                </p:txBody>
              </p:sp>
              <p:pic>
                <p:nvPicPr>
                  <p:cNvPr id="4" name="그림 3" descr="시계, 손목시계, 측정기, 나침반이(가) 표시된 사진&#10;&#10;AI가 생성한 콘텐츠는 부정확할 수 있습니다.">
                    <a:extLst>
                      <a:ext uri="{FF2B5EF4-FFF2-40B4-BE49-F238E27FC236}">
                        <a16:creationId xmlns:a16="http://schemas.microsoft.com/office/drawing/2014/main" id="{EC0E923D-094D-0A9F-3822-8E6C49CD615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729725" y="4784418"/>
                    <a:ext cx="1342702" cy="110708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3" name="그룹 2">
                  <a:extLst>
                    <a:ext uri="{FF2B5EF4-FFF2-40B4-BE49-F238E27FC236}">
                      <a16:creationId xmlns:a16="http://schemas.microsoft.com/office/drawing/2014/main" id="{D1E6AB22-7F0D-A2EF-A2B1-8A08CDF24C2A}"/>
                    </a:ext>
                  </a:extLst>
                </p:cNvPr>
                <p:cNvGrpSpPr/>
                <p:nvPr/>
              </p:nvGrpSpPr>
              <p:grpSpPr>
                <a:xfrm>
                  <a:off x="6154266" y="4784418"/>
                  <a:ext cx="1382110" cy="1470754"/>
                  <a:chOff x="6154266" y="4784418"/>
                  <a:chExt cx="1382110" cy="1470754"/>
                </a:xfrm>
              </p:grpSpPr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41954A78-AA86-FA12-97ED-26BF9F87E360}"/>
                      </a:ext>
                    </a:extLst>
                  </p:cNvPr>
                  <p:cNvSpPr txBox="1"/>
                  <p:nvPr/>
                </p:nvSpPr>
                <p:spPr>
                  <a:xfrm>
                    <a:off x="6154266" y="6008951"/>
                    <a:ext cx="1382110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1000" dirty="0">
                        <a:solidFill>
                          <a:srgbClr val="D1AB84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아이덴티티  </a:t>
                    </a:r>
                    <a:r>
                      <a:rPr lang="en-US" altLang="ko-KR" sz="1000" dirty="0">
                        <a:solidFill>
                          <a:srgbClr val="D1AB84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|  </a:t>
                    </a:r>
                    <a:r>
                      <a:rPr lang="ko-KR" altLang="en-US" sz="1000" dirty="0">
                        <a:solidFill>
                          <a:srgbClr val="D1AB84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기록 모드</a:t>
                    </a:r>
                  </a:p>
                </p:txBody>
              </p:sp>
              <p:pic>
                <p:nvPicPr>
                  <p:cNvPr id="56" name="그림 55" descr="원, 대칭, 예술, 다채로움이(가) 표시된 사진&#10;&#10;AI가 생성한 콘텐츠는 부정확할 수 있습니다.">
                    <a:extLst>
                      <a:ext uri="{FF2B5EF4-FFF2-40B4-BE49-F238E27FC236}">
                        <a16:creationId xmlns:a16="http://schemas.microsoft.com/office/drawing/2014/main" id="{E274DB0C-989D-9B98-D168-E8CBE0D575D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281442" y="4784418"/>
                    <a:ext cx="1127759" cy="1107080"/>
                  </a:xfrm>
                  <a:prstGeom prst="rect">
                    <a:avLst/>
                  </a:prstGeom>
                </p:spPr>
              </p:pic>
            </p:grpSp>
          </p:grpSp>
        </p:grpSp>
      </p:grpSp>
    </p:spTree>
    <p:extLst>
      <p:ext uri="{BB962C8B-B14F-4D97-AF65-F5344CB8AC3E}">
        <p14:creationId xmlns:p14="http://schemas.microsoft.com/office/powerpoint/2010/main" val="30954488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2C2768-B38C-7B64-715B-9354059E82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549FB8-AE71-D3B2-6A99-7C8E29DE0A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53999E95-A5AD-9672-FB9F-4830C8DFCD3B}"/>
              </a:ext>
            </a:extLst>
          </p:cNvPr>
          <p:cNvSpPr txBox="1"/>
          <p:nvPr/>
        </p:nvSpPr>
        <p:spPr>
          <a:xfrm>
            <a:off x="207741" y="1789383"/>
            <a:ext cx="506549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기획 의도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A91FB4D0-F88B-5DFB-BEA5-11A37F8DC150}"/>
              </a:ext>
            </a:extLst>
          </p:cNvPr>
          <p:cNvSpPr txBox="1"/>
          <p:nvPr/>
        </p:nvSpPr>
        <p:spPr>
          <a:xfrm>
            <a:off x="207742" y="2131696"/>
            <a:ext cx="605935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클래스 소개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18CD38A-671B-BF01-25BC-22CE980F7E63}"/>
              </a:ext>
            </a:extLst>
          </p:cNvPr>
          <p:cNvGrpSpPr/>
          <p:nvPr/>
        </p:nvGrpSpPr>
        <p:grpSpPr>
          <a:xfrm>
            <a:off x="1450975" y="303036"/>
            <a:ext cx="9658986" cy="1676400"/>
            <a:chOff x="1413151" y="236483"/>
            <a:chExt cx="9658986" cy="1676400"/>
          </a:xfrm>
          <a:effectLst/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87B14E89-8AA3-BC2F-3A28-2CA0F9283DD4}"/>
                </a:ext>
              </a:extLst>
            </p:cNvPr>
            <p:cNvSpPr/>
            <p:nvPr/>
          </p:nvSpPr>
          <p:spPr>
            <a:xfrm>
              <a:off x="1413151" y="236483"/>
              <a:ext cx="9658986" cy="1676400"/>
            </a:xfrm>
            <a:prstGeom prst="rect">
              <a:avLst/>
            </a:prstGeom>
            <a:gradFill flip="none" rotWithShape="1">
              <a:gsLst>
                <a:gs pos="0">
                  <a:schemeClr val="tx1"/>
                </a:gs>
                <a:gs pos="62941">
                  <a:schemeClr val="tx1">
                    <a:alpha val="50000"/>
                  </a:schemeClr>
                </a:gs>
                <a:gs pos="33000">
                  <a:schemeClr val="tx1">
                    <a:alpha val="70000"/>
                  </a:schemeClr>
                </a:gs>
                <a:gs pos="85000">
                  <a:schemeClr val="tx1">
                    <a:alpha val="30000"/>
                  </a:schemeClr>
                </a:gs>
                <a:gs pos="97000">
                  <a:schemeClr val="tx1">
                    <a:alpha val="10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DA9D53CC-B28D-277F-8997-494F6480E7F1}"/>
                </a:ext>
              </a:extLst>
            </p:cNvPr>
            <p:cNvGrpSpPr/>
            <p:nvPr/>
          </p:nvGrpSpPr>
          <p:grpSpPr>
            <a:xfrm>
              <a:off x="1521973" y="339801"/>
              <a:ext cx="9441343" cy="1469765"/>
              <a:chOff x="1560322" y="317824"/>
              <a:chExt cx="9441343" cy="1469765"/>
            </a:xfrm>
          </p:grpSpPr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7BE199CB-75AC-C5B5-D395-C240A2B0FE9A}"/>
                  </a:ext>
                </a:extLst>
              </p:cNvPr>
              <p:cNvGrpSpPr/>
              <p:nvPr/>
            </p:nvGrpSpPr>
            <p:grpSpPr>
              <a:xfrm>
                <a:off x="1560322" y="317824"/>
                <a:ext cx="54000" cy="1469765"/>
                <a:chOff x="1560322" y="317824"/>
                <a:chExt cx="54000" cy="1469765"/>
              </a:xfrm>
            </p:grpSpPr>
            <p:sp>
              <p:nvSpPr>
                <p:cNvPr id="57" name="직사각형 56">
                  <a:extLst>
                    <a:ext uri="{FF2B5EF4-FFF2-40B4-BE49-F238E27FC236}">
                      <a16:creationId xmlns:a16="http://schemas.microsoft.com/office/drawing/2014/main" id="{807E3A33-CC33-9DBB-9E12-0214815C6B33}"/>
                    </a:ext>
                  </a:extLst>
                </p:cNvPr>
                <p:cNvSpPr/>
                <p:nvPr/>
              </p:nvSpPr>
              <p:spPr>
                <a:xfrm>
                  <a:off x="1560322" y="317824"/>
                  <a:ext cx="54000" cy="54000"/>
                </a:xfrm>
                <a:prstGeom prst="rect">
                  <a:avLst/>
                </a:prstGeom>
                <a:solidFill>
                  <a:srgbClr val="D4CFC5">
                    <a:alpha val="2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8" name="직사각형 57">
                  <a:extLst>
                    <a:ext uri="{FF2B5EF4-FFF2-40B4-BE49-F238E27FC236}">
                      <a16:creationId xmlns:a16="http://schemas.microsoft.com/office/drawing/2014/main" id="{A86C6CBD-25FE-8067-3B50-2B9DEC45113A}"/>
                    </a:ext>
                  </a:extLst>
                </p:cNvPr>
                <p:cNvSpPr/>
                <p:nvPr/>
              </p:nvSpPr>
              <p:spPr>
                <a:xfrm>
                  <a:off x="1560322" y="1733589"/>
                  <a:ext cx="54000" cy="54000"/>
                </a:xfrm>
                <a:prstGeom prst="rect">
                  <a:avLst/>
                </a:prstGeom>
                <a:solidFill>
                  <a:srgbClr val="D4CFC5">
                    <a:alpha val="2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59" name="직선 연결선 58">
                  <a:extLst>
                    <a:ext uri="{FF2B5EF4-FFF2-40B4-BE49-F238E27FC236}">
                      <a16:creationId xmlns:a16="http://schemas.microsoft.com/office/drawing/2014/main" id="{55A906C3-0DAF-6DB9-DB02-6E0825EB3A1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87322" y="448964"/>
                  <a:ext cx="0" cy="1138098"/>
                </a:xfrm>
                <a:prstGeom prst="line">
                  <a:avLst/>
                </a:prstGeom>
                <a:ln w="3175">
                  <a:solidFill>
                    <a:srgbClr val="D4CFC5">
                      <a:alpha val="20000"/>
                    </a:srgb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" name="그룹 12">
                <a:extLst>
                  <a:ext uri="{FF2B5EF4-FFF2-40B4-BE49-F238E27FC236}">
                    <a16:creationId xmlns:a16="http://schemas.microsoft.com/office/drawing/2014/main" id="{27FA0D76-8558-B220-4A60-EDC427EDCBAA}"/>
                  </a:ext>
                </a:extLst>
              </p:cNvPr>
              <p:cNvGrpSpPr/>
              <p:nvPr/>
            </p:nvGrpSpPr>
            <p:grpSpPr>
              <a:xfrm>
                <a:off x="1679458" y="344824"/>
                <a:ext cx="9203070" cy="1415765"/>
                <a:chOff x="1690594" y="344824"/>
                <a:chExt cx="9203070" cy="1415765"/>
              </a:xfrm>
            </p:grpSpPr>
            <p:cxnSp>
              <p:nvCxnSpPr>
                <p:cNvPr id="34" name="직선 연결선 33">
                  <a:extLst>
                    <a:ext uri="{FF2B5EF4-FFF2-40B4-BE49-F238E27FC236}">
                      <a16:creationId xmlns:a16="http://schemas.microsoft.com/office/drawing/2014/main" id="{3472AECB-6B2D-8F32-CBF9-C2E05725ABF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690594" y="344824"/>
                  <a:ext cx="9203070" cy="0"/>
                </a:xfrm>
                <a:prstGeom prst="line">
                  <a:avLst/>
                </a:prstGeom>
                <a:ln w="3175">
                  <a:solidFill>
                    <a:srgbClr val="D4CFC5">
                      <a:alpha val="20000"/>
                    </a:srgb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직선 연결선 34">
                  <a:extLst>
                    <a:ext uri="{FF2B5EF4-FFF2-40B4-BE49-F238E27FC236}">
                      <a16:creationId xmlns:a16="http://schemas.microsoft.com/office/drawing/2014/main" id="{33EA0BE9-1BE1-B383-6253-895BE058605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690594" y="1760589"/>
                  <a:ext cx="9203070" cy="0"/>
                </a:xfrm>
                <a:prstGeom prst="line">
                  <a:avLst/>
                </a:prstGeom>
                <a:ln w="3175">
                  <a:solidFill>
                    <a:srgbClr val="D4CFC5">
                      <a:alpha val="20000"/>
                    </a:srgb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6D88CD09-3657-DFBA-D15F-2F3E31B36CAC}"/>
                  </a:ext>
                </a:extLst>
              </p:cNvPr>
              <p:cNvGrpSpPr/>
              <p:nvPr/>
            </p:nvGrpSpPr>
            <p:grpSpPr>
              <a:xfrm>
                <a:off x="10947665" y="317824"/>
                <a:ext cx="54000" cy="1469765"/>
                <a:chOff x="10947665" y="317824"/>
                <a:chExt cx="54000" cy="1469765"/>
              </a:xfrm>
            </p:grpSpPr>
            <p:sp>
              <p:nvSpPr>
                <p:cNvPr id="44" name="직사각형 43">
                  <a:extLst>
                    <a:ext uri="{FF2B5EF4-FFF2-40B4-BE49-F238E27FC236}">
                      <a16:creationId xmlns:a16="http://schemas.microsoft.com/office/drawing/2014/main" id="{B4216405-3817-97CC-4BF6-38B76EDA9EA3}"/>
                    </a:ext>
                  </a:extLst>
                </p:cNvPr>
                <p:cNvSpPr/>
                <p:nvPr/>
              </p:nvSpPr>
              <p:spPr>
                <a:xfrm>
                  <a:off x="10947665" y="317824"/>
                  <a:ext cx="54000" cy="54000"/>
                </a:xfrm>
                <a:prstGeom prst="rect">
                  <a:avLst/>
                </a:prstGeom>
                <a:solidFill>
                  <a:srgbClr val="D4CFC5">
                    <a:alpha val="2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5" name="직사각형 54">
                  <a:extLst>
                    <a:ext uri="{FF2B5EF4-FFF2-40B4-BE49-F238E27FC236}">
                      <a16:creationId xmlns:a16="http://schemas.microsoft.com/office/drawing/2014/main" id="{BC41455E-E1B9-A77C-F052-98DB7B91E6B1}"/>
                    </a:ext>
                  </a:extLst>
                </p:cNvPr>
                <p:cNvSpPr/>
                <p:nvPr/>
              </p:nvSpPr>
              <p:spPr>
                <a:xfrm>
                  <a:off x="10947665" y="1733589"/>
                  <a:ext cx="54000" cy="54000"/>
                </a:xfrm>
                <a:prstGeom prst="rect">
                  <a:avLst/>
                </a:prstGeom>
                <a:solidFill>
                  <a:srgbClr val="D4CFC5">
                    <a:alpha val="2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9" name="직선 연결선 8">
                  <a:extLst>
                    <a:ext uri="{FF2B5EF4-FFF2-40B4-BE49-F238E27FC236}">
                      <a16:creationId xmlns:a16="http://schemas.microsoft.com/office/drawing/2014/main" id="{9F0DA9CD-B93A-C0AF-D9F3-58994946AD5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974665" y="448964"/>
                  <a:ext cx="0" cy="1138098"/>
                </a:xfrm>
                <a:prstGeom prst="line">
                  <a:avLst/>
                </a:prstGeom>
                <a:ln w="3175">
                  <a:solidFill>
                    <a:srgbClr val="D4CFC5">
                      <a:alpha val="20000"/>
                    </a:srgb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E38BC718-7E3D-382E-8113-DC1223796182}"/>
              </a:ext>
            </a:extLst>
          </p:cNvPr>
          <p:cNvSpPr txBox="1"/>
          <p:nvPr/>
        </p:nvSpPr>
        <p:spPr>
          <a:xfrm>
            <a:off x="2773899" y="553638"/>
            <a:ext cx="7013138" cy="1025922"/>
          </a:xfrm>
          <a:prstGeom prst="rect">
            <a:avLst/>
          </a:prstGeom>
          <a:noFill/>
        </p:spPr>
        <p:txBody>
          <a:bodyPr wrap="none" lIns="0" rIns="0">
            <a:spAutoFit/>
          </a:bodyPr>
          <a:lstStyle/>
          <a:p>
            <a:pPr algn="ctr">
              <a:spcAft>
                <a:spcPts val="500"/>
              </a:spcAft>
            </a:pPr>
            <a:r>
              <a:rPr lang="en-US" altLang="ko-KR" sz="1000" i="1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“ …… </a:t>
            </a:r>
            <a:r>
              <a:rPr lang="ko-KR" altLang="en-US" sz="1000" i="1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하늘을 올려다보는 자들은 많지만</a:t>
            </a:r>
            <a:r>
              <a:rPr lang="en-US" altLang="ko-KR" sz="1000" i="1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i="1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그 속에서 질서를 찾고 힘을 끌어낼 수 있는 이는 극히 드물다</a:t>
            </a:r>
            <a:r>
              <a:rPr lang="en-US" altLang="ko-KR" sz="1000" i="1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</a:t>
            </a:r>
          </a:p>
          <a:p>
            <a:pPr algn="ctr">
              <a:spcAft>
                <a:spcPts val="500"/>
              </a:spcAft>
            </a:pPr>
            <a:r>
              <a:rPr lang="ko-KR" altLang="en-US" sz="1000" i="1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아스트로맨서는 연금술로 세상의 원리를 탐구하는 현자</a:t>
            </a:r>
            <a:r>
              <a:rPr lang="en-US" altLang="ko-KR" sz="1000" i="1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1000" i="1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중에서도 </a:t>
            </a:r>
            <a:r>
              <a:rPr lang="ko-KR" altLang="en-US" sz="1100" i="1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별자리를 통해 우주의 원리를 해석하고</a:t>
            </a:r>
            <a:r>
              <a:rPr lang="en-US" altLang="ko-KR" sz="1100" i="1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lang="ko-KR" altLang="en-US" sz="1100" i="1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이를 전장에 응용하는 자</a:t>
            </a:r>
            <a:r>
              <a:rPr lang="ko-KR" altLang="en-US" sz="1000" i="1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들이다</a:t>
            </a:r>
            <a:r>
              <a:rPr lang="en-US" altLang="ko-KR" sz="1000" i="1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 algn="ctr">
              <a:spcAft>
                <a:spcPts val="500"/>
              </a:spcAft>
            </a:pPr>
            <a:r>
              <a:rPr lang="ko-KR" altLang="en-US" sz="1000" i="1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아스트로맨서에게</a:t>
            </a:r>
            <a:r>
              <a:rPr lang="ko-KR" altLang="en-US" sz="1000" i="1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맞서는 적들은 우주를 연상시키는 강대하고 신비로운 힘 앞에 경외감과 공포감을 느낄 것이다</a:t>
            </a:r>
            <a:r>
              <a:rPr lang="en-US" altLang="ko-KR" sz="1000" i="1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……“</a:t>
            </a:r>
          </a:p>
          <a:p>
            <a:pPr algn="ctr">
              <a:spcAft>
                <a:spcPts val="500"/>
              </a:spcAft>
            </a:pPr>
            <a:endParaRPr lang="en-US" altLang="ko-KR" sz="400" i="1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algn="ctr">
              <a:spcAft>
                <a:spcPts val="500"/>
              </a:spcAft>
            </a:pP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볼다이크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어느 현자의 기록 </a:t>
            </a:r>
            <a:r>
              <a:rPr lang="ko-KR" altLang="en-US" sz="900" dirty="0">
                <a:solidFill>
                  <a:srgbClr val="D4CFC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Pretendard Medium" panose="02000603000000020004" pitchFamily="2" charset="-127"/>
              </a:rPr>
              <a:t>中</a:t>
            </a:r>
            <a:endParaRPr lang="en-US" altLang="ko-KR" sz="900" dirty="0">
              <a:solidFill>
                <a:srgbClr val="D4CFC5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Pretendard Medium" panose="02000603000000020004" pitchFamily="2" charset="-127"/>
            </a:endParaRPr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9D3E0B0F-1F16-ECED-557B-05D53A779A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5848197"/>
              </p:ext>
            </p:extLst>
          </p:nvPr>
        </p:nvGraphicFramePr>
        <p:xfrm>
          <a:off x="1450975" y="2227035"/>
          <a:ext cx="9819225" cy="37335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25345">
                  <a:extLst>
                    <a:ext uri="{9D8B030D-6E8A-4147-A177-3AD203B41FA5}">
                      <a16:colId xmlns:a16="http://schemas.microsoft.com/office/drawing/2014/main" val="944427699"/>
                    </a:ext>
                  </a:extLst>
                </a:gridCol>
                <a:gridCol w="992316">
                  <a:extLst>
                    <a:ext uri="{9D8B030D-6E8A-4147-A177-3AD203B41FA5}">
                      <a16:colId xmlns:a16="http://schemas.microsoft.com/office/drawing/2014/main" val="2235340676"/>
                    </a:ext>
                  </a:extLst>
                </a:gridCol>
                <a:gridCol w="1068691">
                  <a:extLst>
                    <a:ext uri="{9D8B030D-6E8A-4147-A177-3AD203B41FA5}">
                      <a16:colId xmlns:a16="http://schemas.microsoft.com/office/drawing/2014/main" val="2735547345"/>
                    </a:ext>
                  </a:extLst>
                </a:gridCol>
                <a:gridCol w="1068691">
                  <a:extLst>
                    <a:ext uri="{9D8B030D-6E8A-4147-A177-3AD203B41FA5}">
                      <a16:colId xmlns:a16="http://schemas.microsoft.com/office/drawing/2014/main" val="1038917863"/>
                    </a:ext>
                  </a:extLst>
                </a:gridCol>
                <a:gridCol w="1213400">
                  <a:extLst>
                    <a:ext uri="{9D8B030D-6E8A-4147-A177-3AD203B41FA5}">
                      <a16:colId xmlns:a16="http://schemas.microsoft.com/office/drawing/2014/main" val="3626971631"/>
                    </a:ext>
                  </a:extLst>
                </a:gridCol>
                <a:gridCol w="1068691">
                  <a:extLst>
                    <a:ext uri="{9D8B030D-6E8A-4147-A177-3AD203B41FA5}">
                      <a16:colId xmlns:a16="http://schemas.microsoft.com/office/drawing/2014/main" val="3936962096"/>
                    </a:ext>
                  </a:extLst>
                </a:gridCol>
                <a:gridCol w="1068691">
                  <a:extLst>
                    <a:ext uri="{9D8B030D-6E8A-4147-A177-3AD203B41FA5}">
                      <a16:colId xmlns:a16="http://schemas.microsoft.com/office/drawing/2014/main" val="455108899"/>
                    </a:ext>
                  </a:extLst>
                </a:gridCol>
                <a:gridCol w="1213400">
                  <a:extLst>
                    <a:ext uri="{9D8B030D-6E8A-4147-A177-3AD203B41FA5}">
                      <a16:colId xmlns:a16="http://schemas.microsoft.com/office/drawing/2014/main" val="2756382816"/>
                    </a:ext>
                  </a:extLst>
                </a:gridCol>
              </a:tblGrid>
              <a:tr h="26688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레퍼런스 이미지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기획 의도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3206691"/>
                  </a:ext>
                </a:extLst>
              </a:tr>
              <a:tr h="215970">
                <a:tc rowSpan="1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i="0" kern="1200" dirty="0">
                          <a:solidFill>
                            <a:srgbClr val="9F6D3B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스킬이 아이덴티티의 변화에 직접적인 영향</a:t>
                      </a:r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을 주어 유저의 선택에 따라 </a:t>
                      </a:r>
                      <a:r>
                        <a:rPr lang="ko-KR" altLang="en-US" sz="1000" i="0" kern="1200" dirty="0">
                          <a:solidFill>
                            <a:srgbClr val="9F6D3B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아이덴티티 운용 방식이 변하는</a:t>
                      </a:r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클래스</a:t>
                      </a:r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4572288"/>
                  </a:ext>
                </a:extLst>
              </a:tr>
              <a:tr h="266883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클래스 특징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4542408"/>
                  </a:ext>
                </a:extLst>
              </a:tr>
              <a:tr h="1224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스킬</a:t>
                      </a: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&amp;</a:t>
                      </a: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아이덴티티의 전략적 활용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effectLst/>
                          <a:uLnTx/>
                          <a:uFillTx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에 따라</a:t>
                      </a: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 성능의 편차가 크기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effectLst/>
                          <a:uLnTx/>
                          <a:uFillTx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때문에 숙련도가 중요한 고 난이도 클래스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212227"/>
                        </a:solidFill>
                        <a:effectLst/>
                        <a:uLnTx/>
                        <a:uFillTx/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212227"/>
                        </a:solidFill>
                        <a:effectLst/>
                        <a:uLnTx/>
                        <a:uFillTx/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6370309"/>
                  </a:ext>
                </a:extLst>
              </a:tr>
              <a:tr h="1224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자유로운 포지션</a:t>
                      </a:r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과 </a:t>
                      </a:r>
                      <a:r>
                        <a:rPr kumimoji="0" lang="ko-KR" altLang="en-US" sz="10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스킬 활용</a:t>
                      </a:r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으로 적의 공격을 피하면서 </a:t>
                      </a:r>
                      <a:r>
                        <a:rPr kumimoji="0" lang="ko-KR" altLang="en-US" sz="10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낮은 방어 능력을 보완</a:t>
                      </a:r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합니다</a:t>
                      </a:r>
                      <a:r>
                        <a:rPr lang="en-US" altLang="ko-KR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a:txBody>
                  <a:tcPr anchor="ctr"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3742678"/>
                  </a:ext>
                </a:extLst>
              </a:tr>
              <a:tr h="108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212227"/>
                        </a:solidFill>
                        <a:effectLst/>
                        <a:uLnTx/>
                        <a:uFillTx/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0" marR="0" marT="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7927740"/>
                  </a:ext>
                </a:extLst>
              </a:tr>
              <a:tr h="2664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noProof="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소개 문구</a:t>
                      </a:r>
                      <a:endParaRPr lang="en-US" altLang="ko-KR" sz="1000" b="0" kern="1200" noProof="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전투 스타일</a:t>
                      </a:r>
                      <a:endParaRPr lang="ko-KR" altLang="en-US" dirty="0"/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7735661"/>
                  </a:ext>
                </a:extLst>
              </a:tr>
              <a:tr h="1224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“별들이 우리를 인도할 것입니다</a:t>
                      </a:r>
                      <a:r>
                        <a:rPr lang="en-US" altLang="ko-KR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.”</a:t>
                      </a:r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상황에 따라 스킬과 아이덴티티의 운용 방식을 바꿔가며 전략적인 전투를 합니다</a:t>
                      </a:r>
                      <a:r>
                        <a:rPr lang="en-US" altLang="ko-KR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  <a:endParaRPr lang="ko-KR" altLang="en-US" dirty="0"/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4057054"/>
                  </a:ext>
                </a:extLst>
              </a:tr>
              <a:tr h="266883">
                <a:tc v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클래스 명</a:t>
                      </a:r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영문 명</a:t>
                      </a:r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뿌리 클래스</a:t>
                      </a:r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대표 무기</a:t>
                      </a:r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아이덴티티</a:t>
                      </a:r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역할</a:t>
                      </a:r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공격 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659903"/>
                  </a:ext>
                </a:extLst>
              </a:tr>
              <a:tr h="244800"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아스트로맨서</a:t>
                      </a:r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i="0" kern="1200" dirty="0" err="1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Astromancer</a:t>
                      </a:r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현자</a:t>
                      </a:r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태블릿</a:t>
                      </a:r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</a:t>
                      </a:r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원거리 딜러</a:t>
                      </a:r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비 방향성</a:t>
                      </a:r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739039"/>
                  </a:ext>
                </a:extLst>
              </a:tr>
              <a:tr h="108000"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7">
                  <a:txBody>
                    <a:bodyPr/>
                    <a:lstStyle/>
                    <a:p>
                      <a:pPr algn="ctr" latinLnBrk="1"/>
                      <a:endParaRPr lang="en-US" altLang="ko-KR" sz="1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6549313"/>
                  </a:ext>
                </a:extLst>
              </a:tr>
              <a:tr h="2664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특화 계수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기본 스탯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8823847"/>
                  </a:ext>
                </a:extLst>
              </a:tr>
              <a:tr h="9792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171450" indent="-171450" algn="l" defTabSz="914400" rtl="0" eaLnBrk="1" latinLnBrk="1" hangingPunct="1">
                        <a:lnSpc>
                          <a:spcPct val="100000"/>
                        </a:lnSpc>
                        <a:spcAft>
                          <a:spcPts val="500"/>
                        </a:spcAft>
                        <a:buFontTx/>
                        <a:buBlip>
                          <a:blip r:embed="rId3"/>
                        </a:buBlip>
                      </a:pPr>
                      <a:r>
                        <a:rPr lang="ko-KR" altLang="en-US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타격 시 기록 게이지 회복량 증가 </a:t>
                      </a:r>
                      <a:r>
                        <a:rPr lang="en-US" altLang="ko-KR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:</a:t>
                      </a:r>
                      <a:r>
                        <a:rPr lang="ko-KR" altLang="en-US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en-US" sz="900" b="0" kern="1200" dirty="0"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0.44</a:t>
                      </a:r>
                    </a:p>
                    <a:p>
                      <a:pPr marL="171450" indent="-171450" algn="l" defTabSz="914400" rtl="0" eaLnBrk="1" latinLnBrk="1" hangingPunct="1">
                        <a:lnSpc>
                          <a:spcPct val="100000"/>
                        </a:lnSpc>
                        <a:spcAft>
                          <a:spcPts val="500"/>
                        </a:spcAft>
                        <a:buFontTx/>
                        <a:buBlip>
                          <a:blip r:embed="rId3"/>
                        </a:buBlip>
                      </a:pPr>
                      <a:r>
                        <a:rPr lang="ko-KR" altLang="en-US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별자리 스킬의 피해량 증가 </a:t>
                      </a:r>
                      <a:r>
                        <a:rPr lang="en-US" altLang="ko-KR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: </a:t>
                      </a:r>
                      <a:r>
                        <a:rPr lang="en-US" altLang="ko-KR" sz="900" b="0" kern="1200" dirty="0"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0.25</a:t>
                      </a:r>
                    </a:p>
                    <a:p>
                      <a:pPr marL="171450" indent="-171450" algn="l" defTabSz="914400" rtl="0" eaLnBrk="1" latinLnBrk="1" hangingPunct="1">
                        <a:lnSpc>
                          <a:spcPct val="100000"/>
                        </a:lnSpc>
                        <a:spcAft>
                          <a:spcPts val="500"/>
                        </a:spcAft>
                        <a:buFontTx/>
                        <a:buBlip>
                          <a:blip r:embed="rId3"/>
                        </a:buBlip>
                      </a:pPr>
                      <a:r>
                        <a:rPr lang="ko-KR" altLang="en-US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클러스터 스킬의 피해량 증가 </a:t>
                      </a:r>
                      <a:r>
                        <a:rPr lang="en-US" altLang="ko-KR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:</a:t>
                      </a:r>
                      <a:r>
                        <a:rPr lang="ko-KR" altLang="en-US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en-US" altLang="ko-KR" sz="900" b="0" kern="1200" dirty="0"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0.75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ClrTx/>
                        <a:buSzTx/>
                        <a:buFontTx/>
                        <a:buBlip>
                          <a:blip r:embed="rId3"/>
                        </a:buBlip>
                        <a:tabLst/>
                        <a:defRPr/>
                      </a:pPr>
                      <a:r>
                        <a:rPr lang="ko-KR" altLang="en-US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각성 스킬의 피해량 증가 </a:t>
                      </a:r>
                      <a:r>
                        <a:rPr lang="en-US" altLang="ko-KR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: </a:t>
                      </a:r>
                      <a:r>
                        <a:rPr lang="en-US" altLang="ko-KR" sz="900" b="0" kern="1200" dirty="0"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0.1527</a:t>
                      </a:r>
                    </a:p>
                  </a:txBody>
                  <a:tcPr marL="576000" marR="576000" marT="46800" marB="468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144000" marR="144000" marT="46800" marB="46800" anchor="ctr">
                    <a:lnL w="6350" cap="flat" cmpd="sng" algn="ctr">
                      <a:solidFill>
                        <a:srgbClr val="D4CFC5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171450" indent="-171450" algn="l">
                        <a:lnSpc>
                          <a:spcPct val="100000"/>
                        </a:lnSpc>
                        <a:spcAft>
                          <a:spcPts val="500"/>
                        </a:spcAft>
                        <a:buBlip>
                          <a:blip r:embed="rId3"/>
                        </a:buBlip>
                      </a:pPr>
                      <a:r>
                        <a:rPr lang="ko-KR" altLang="en-US" sz="9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공격력이 지능의 영향을 받습니다</a:t>
                      </a:r>
                      <a:r>
                        <a:rPr lang="en-US" altLang="ko-KR" sz="9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  <a:p>
                      <a:pPr marL="171450" indent="-171450" algn="l">
                        <a:lnSpc>
                          <a:spcPct val="100000"/>
                        </a:lnSpc>
                        <a:spcAft>
                          <a:spcPts val="500"/>
                        </a:spcAft>
                        <a:buBlip>
                          <a:blip r:embed="rId3"/>
                        </a:buBlip>
                      </a:pPr>
                      <a:r>
                        <a:rPr lang="ko-KR" altLang="en-US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체력 </a:t>
                      </a:r>
                      <a:r>
                        <a:rPr lang="en-US" altLang="ko-KR" sz="900" b="0" kern="1200" dirty="0"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</a:t>
                      </a:r>
                      <a:r>
                        <a:rPr lang="ko-KR" altLang="en-US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당 최대 생명력이 </a:t>
                      </a:r>
                      <a:r>
                        <a:rPr lang="en-US" altLang="ko-KR" sz="900" b="0" kern="1200" dirty="0"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2.0</a:t>
                      </a:r>
                      <a:r>
                        <a:rPr lang="ko-KR" altLang="en-US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증가합니다</a:t>
                      </a:r>
                      <a:r>
                        <a:rPr lang="en-US" altLang="ko-KR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  <a:p>
                      <a:pPr marL="171450" indent="-171450" algn="l">
                        <a:lnSpc>
                          <a:spcPct val="100000"/>
                        </a:lnSpc>
                        <a:spcAft>
                          <a:spcPts val="500"/>
                        </a:spcAft>
                        <a:buBlip>
                          <a:blip r:embed="rId3"/>
                        </a:buBlip>
                      </a:pPr>
                      <a:r>
                        <a:rPr lang="ko-KR" altLang="en-US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방어력이 </a:t>
                      </a:r>
                      <a:r>
                        <a:rPr lang="en-US" altLang="ko-KR" sz="900" b="0" kern="1200" dirty="0"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95%</a:t>
                      </a:r>
                      <a:r>
                        <a:rPr lang="en-US" altLang="ko-KR" sz="900" kern="12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적용됩니다</a:t>
                      </a:r>
                      <a:r>
                        <a:rPr lang="en-US" altLang="ko-KR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a:txBody>
                  <a:tcPr marL="1188000" marR="1188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marL="171450" indent="-171450">
                        <a:lnSpc>
                          <a:spcPct val="100000"/>
                        </a:lnSpc>
                        <a:spcAft>
                          <a:spcPts val="500"/>
                        </a:spcAft>
                        <a:buBlip>
                          <a:blip r:embed="rId3"/>
                        </a:buBlip>
                      </a:pPr>
                      <a:endParaRPr lang="en-US" altLang="ko-KR" sz="90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144000" marR="144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7081681"/>
                  </a:ext>
                </a:extLst>
              </a:tr>
            </a:tbl>
          </a:graphicData>
        </a:graphic>
      </p:graphicFrame>
      <p:grpSp>
        <p:nvGrpSpPr>
          <p:cNvPr id="20" name="그룹 19">
            <a:extLst>
              <a:ext uri="{FF2B5EF4-FFF2-40B4-BE49-F238E27FC236}">
                <a16:creationId xmlns:a16="http://schemas.microsoft.com/office/drawing/2014/main" id="{1355FBFE-E4D7-3A36-DF57-F5B51E1B2CAA}"/>
              </a:ext>
            </a:extLst>
          </p:cNvPr>
          <p:cNvGrpSpPr/>
          <p:nvPr/>
        </p:nvGrpSpPr>
        <p:grpSpPr>
          <a:xfrm>
            <a:off x="1450975" y="5916175"/>
            <a:ext cx="6348511" cy="563896"/>
            <a:chOff x="1450973" y="6037230"/>
            <a:chExt cx="6348511" cy="56389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BB579BE-931F-7152-8672-4DAEE79BD844}"/>
                </a:ext>
              </a:extLst>
            </p:cNvPr>
            <p:cNvSpPr txBox="1"/>
            <p:nvPr/>
          </p:nvSpPr>
          <p:spPr>
            <a:xfrm>
              <a:off x="1450973" y="6037230"/>
              <a:ext cx="6348511" cy="464230"/>
            </a:xfrm>
            <a:prstGeom prst="rect">
              <a:avLst/>
            </a:prstGeom>
            <a:noFill/>
          </p:spPr>
          <p:txBody>
            <a:bodyPr wrap="none" lIns="180000" rIns="0" rtlCol="0">
              <a:spAutoFit/>
            </a:bodyPr>
            <a:lstStyle/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 스킬</a:t>
              </a:r>
              <a:r>
                <a:rPr lang="en-US" altLang="ko-KR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(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아이덴티티 스킬</a:t>
              </a:r>
              <a:r>
                <a:rPr lang="en-US" altLang="ko-KR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)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의 피해량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이 캐릭터 </a:t>
              </a:r>
              <a:r>
                <a:rPr lang="en-US" altLang="ko-KR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DPS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의 </a:t>
              </a:r>
              <a:r>
                <a:rPr lang="en-US" altLang="ko-KR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25~30%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를 차지하도록 특화 계수들을 조절합니다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다른 원거리 클래스의 체력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/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방어력 계수는 다음과 같으며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0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아스트로맨서도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이와 비슷하게 체력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/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방어력 계수를 설정합니다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8BFD904-A217-91D3-96B1-7A6E679578B2}"/>
                </a:ext>
              </a:extLst>
            </p:cNvPr>
            <p:cNvSpPr txBox="1"/>
            <p:nvPr/>
          </p:nvSpPr>
          <p:spPr>
            <a:xfrm>
              <a:off x="1812872" y="6478015"/>
              <a:ext cx="953787" cy="12311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[ </a:t>
              </a:r>
              <a:r>
                <a:rPr lang="ko-KR" altLang="en-US" sz="8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기공사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: 2.1 / 105% ]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23343F8-5F51-9580-8CEB-4A9445A6A1EE}"/>
                </a:ext>
              </a:extLst>
            </p:cNvPr>
            <p:cNvSpPr txBox="1"/>
            <p:nvPr/>
          </p:nvSpPr>
          <p:spPr>
            <a:xfrm>
              <a:off x="2900416" y="6478015"/>
              <a:ext cx="995465" cy="12311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[ 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소서리스 </a:t>
              </a:r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: 2.1 / 95% ]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7661399-C19A-61E4-4FFC-50F2B6F157B0}"/>
                </a:ext>
              </a:extLst>
            </p:cNvPr>
            <p:cNvSpPr txBox="1"/>
            <p:nvPr/>
          </p:nvSpPr>
          <p:spPr>
            <a:xfrm>
              <a:off x="4029638" y="6478015"/>
              <a:ext cx="1013098" cy="12311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[ </a:t>
              </a:r>
              <a:r>
                <a:rPr lang="ko-KR" altLang="en-US" sz="8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건슬링어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: 2.0 / 95% 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368914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2256E0-E0C2-30A6-403D-F3AA8CA63C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7E9EC4-9838-B03E-6AE5-C03210380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D83C1D5C-732A-134C-8215-D68E96DC4F5D}"/>
              </a:ext>
            </a:extLst>
          </p:cNvPr>
          <p:cNvSpPr txBox="1"/>
          <p:nvPr/>
        </p:nvSpPr>
        <p:spPr>
          <a:xfrm>
            <a:off x="207741" y="1789383"/>
            <a:ext cx="506549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기획 의도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CAF10249-BAA4-A5E7-E06B-F79002C84EDC}"/>
              </a:ext>
            </a:extLst>
          </p:cNvPr>
          <p:cNvSpPr txBox="1"/>
          <p:nvPr/>
        </p:nvSpPr>
        <p:spPr>
          <a:xfrm>
            <a:off x="207742" y="2131696"/>
            <a:ext cx="605935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클래스 소개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0F534F-6E9D-9DDA-42FA-1F7AB7AA3128}"/>
              </a:ext>
            </a:extLst>
          </p:cNvPr>
          <p:cNvSpPr txBox="1"/>
          <p:nvPr/>
        </p:nvSpPr>
        <p:spPr>
          <a:xfrm>
            <a:off x="1450975" y="542192"/>
            <a:ext cx="2923877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아스트로맨서는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[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별자리 스킬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]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과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[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현상 스킬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]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을 사용합니다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DD573C-D929-5EDA-E527-8D9E87161352}"/>
              </a:ext>
            </a:extLst>
          </p:cNvPr>
          <p:cNvSpPr txBox="1"/>
          <p:nvPr/>
        </p:nvSpPr>
        <p:spPr>
          <a:xfrm>
            <a:off x="1450975" y="788413"/>
            <a:ext cx="3001440" cy="464230"/>
          </a:xfrm>
          <a:prstGeom prst="rect">
            <a:avLst/>
          </a:prstGeom>
          <a:solidFill>
            <a:srgbClr val="212227"/>
          </a:solidFill>
        </p:spPr>
        <p:txBody>
          <a:bodyPr wrap="none" lIns="180000" rIns="0" rtlCol="0">
            <a:spAutoFit/>
          </a:bodyPr>
          <a:lstStyle/>
          <a:p>
            <a:pPr indent="-171450">
              <a:spcAft>
                <a:spcPts val="500"/>
              </a:spcAft>
              <a:buBlip>
                <a:blip r:embed="rId2"/>
              </a:buBlip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별자리 스킬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황도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12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궁 컨셉의 스킬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indent="-171450">
              <a:spcAft>
                <a:spcPts val="500"/>
              </a:spcAft>
              <a:buBlip>
                <a:blip r:embed="rId2"/>
              </a:buBlip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현상 스킬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오로라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은하 등 우주의 현상과 관련된 스킬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64C3CE-426E-C041-9D21-BA769CDAA7E7}"/>
              </a:ext>
            </a:extLst>
          </p:cNvPr>
          <p:cNvSpPr txBox="1"/>
          <p:nvPr/>
        </p:nvSpPr>
        <p:spPr>
          <a:xfrm>
            <a:off x="1450975" y="280582"/>
            <a:ext cx="520976" cy="261610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ko-KR" altLang="en-US" sz="110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스킬 구성</a:t>
            </a:r>
            <a:endParaRPr lang="ko-KR" altLang="en-US" sz="1100" dirty="0">
              <a:solidFill>
                <a:srgbClr val="D1AB84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906ECB3-2957-70E2-9081-DA2C0182783C}"/>
              </a:ext>
            </a:extLst>
          </p:cNvPr>
          <p:cNvSpPr txBox="1"/>
          <p:nvPr/>
        </p:nvSpPr>
        <p:spPr>
          <a:xfrm>
            <a:off x="1450975" y="1690104"/>
            <a:ext cx="1663917" cy="261610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ko-KR" altLang="en-US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아크패시브 </a:t>
            </a:r>
            <a:r>
              <a:rPr lang="en-US" altLang="ko-KR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– </a:t>
            </a:r>
            <a:r>
              <a:rPr lang="ko-KR" altLang="en-US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깨달음 노드 구성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C368C47-7BCC-3B0C-A142-24BBCDD1A550}"/>
              </a:ext>
            </a:extLst>
          </p:cNvPr>
          <p:cNvSpPr txBox="1"/>
          <p:nvPr/>
        </p:nvSpPr>
        <p:spPr>
          <a:xfrm>
            <a:off x="1450975" y="3167390"/>
            <a:ext cx="243656" cy="261610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ko-KR" altLang="en-US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스탯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CA42295-03A0-E8F2-4A23-0A00253B013E}"/>
              </a:ext>
            </a:extLst>
          </p:cNvPr>
          <p:cNvSpPr txBox="1"/>
          <p:nvPr/>
        </p:nvSpPr>
        <p:spPr>
          <a:xfrm>
            <a:off x="1450975" y="4644676"/>
            <a:ext cx="642805" cy="261610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ko-KR" altLang="en-US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전투 스타일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678B25D0-202C-67A7-59E4-C62423BBE478}"/>
              </a:ext>
            </a:extLst>
          </p:cNvPr>
          <p:cNvGrpSpPr/>
          <p:nvPr/>
        </p:nvGrpSpPr>
        <p:grpSpPr>
          <a:xfrm>
            <a:off x="1450975" y="5935387"/>
            <a:ext cx="6348511" cy="563896"/>
            <a:chOff x="1450973" y="6037230"/>
            <a:chExt cx="6348511" cy="563896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BB39BF6-9267-6F08-66F3-B5248C9C5E11}"/>
                </a:ext>
              </a:extLst>
            </p:cNvPr>
            <p:cNvSpPr txBox="1"/>
            <p:nvPr/>
          </p:nvSpPr>
          <p:spPr>
            <a:xfrm>
              <a:off x="1450973" y="6037230"/>
              <a:ext cx="6348511" cy="464230"/>
            </a:xfrm>
            <a:prstGeom prst="rect">
              <a:avLst/>
            </a:prstGeom>
            <a:noFill/>
          </p:spPr>
          <p:txBody>
            <a:bodyPr wrap="none" lIns="180000" rIns="0" rtlCol="0">
              <a:spAutoFit/>
            </a:bodyPr>
            <a:lstStyle/>
            <a:p>
              <a:pPr marL="171450" indent="-171450">
                <a:spcAft>
                  <a:spcPts val="500"/>
                </a:spcAft>
                <a:buBlip>
                  <a:blip r:embed="rId2"/>
                </a:buBlip>
              </a:pP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 스킬</a:t>
              </a:r>
              <a:r>
                <a:rPr lang="en-US" altLang="ko-KR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(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아이덴티티 스킬</a:t>
              </a:r>
              <a:r>
                <a:rPr lang="en-US" altLang="ko-KR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)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의 피해량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이 캐릭터 </a:t>
              </a:r>
              <a:r>
                <a:rPr lang="en-US" altLang="ko-KR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DPS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의 </a:t>
              </a:r>
              <a:r>
                <a:rPr lang="en-US" altLang="ko-KR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40~45%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를 차지하도록 특화 계수들을 조절합니다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 marL="171450" indent="-171450">
                <a:spcAft>
                  <a:spcPts val="500"/>
                </a:spcAft>
                <a:buBlip>
                  <a:blip r:embed="rId2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다른 원거리 클래스의 체력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/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방어력 계수는 다음과 같으며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0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아스트로맨서도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이와 비슷하게 체력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/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방어력 계수를 설정합니다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65E0F25-CA7F-FF26-AE04-FA47BFA94AFD}"/>
                </a:ext>
              </a:extLst>
            </p:cNvPr>
            <p:cNvSpPr txBox="1"/>
            <p:nvPr/>
          </p:nvSpPr>
          <p:spPr>
            <a:xfrm>
              <a:off x="1812872" y="6478015"/>
              <a:ext cx="953787" cy="12311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[ </a:t>
              </a:r>
              <a:r>
                <a:rPr lang="ko-KR" altLang="en-US" sz="8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기공사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: 2.1 / 105% ]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7498D60-1636-71BF-BC27-166A5E575DC4}"/>
                </a:ext>
              </a:extLst>
            </p:cNvPr>
            <p:cNvSpPr txBox="1"/>
            <p:nvPr/>
          </p:nvSpPr>
          <p:spPr>
            <a:xfrm>
              <a:off x="2900416" y="6478015"/>
              <a:ext cx="995465" cy="12311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[ 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소서리스 </a:t>
              </a:r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: 2.1 / 95% ]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9B6AC67-E08F-C4A4-E84C-829FF1F767F6}"/>
                </a:ext>
              </a:extLst>
            </p:cNvPr>
            <p:cNvSpPr txBox="1"/>
            <p:nvPr/>
          </p:nvSpPr>
          <p:spPr>
            <a:xfrm>
              <a:off x="4029638" y="6478015"/>
              <a:ext cx="1013098" cy="12311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[ </a:t>
              </a:r>
              <a:r>
                <a:rPr lang="ko-KR" altLang="en-US" sz="8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건슬링어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: 2.0 / 95% 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173702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70D1FD-177B-9D3C-8CCD-F6614FA11E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" name="그룹 151">
            <a:extLst>
              <a:ext uri="{FF2B5EF4-FFF2-40B4-BE49-F238E27FC236}">
                <a16:creationId xmlns:a16="http://schemas.microsoft.com/office/drawing/2014/main" id="{669BC43D-990D-6F04-7672-0A381A379C93}"/>
              </a:ext>
            </a:extLst>
          </p:cNvPr>
          <p:cNvGrpSpPr/>
          <p:nvPr/>
        </p:nvGrpSpPr>
        <p:grpSpPr>
          <a:xfrm>
            <a:off x="1450975" y="265193"/>
            <a:ext cx="10741025" cy="276999"/>
            <a:chOff x="1450975" y="1656183"/>
            <a:chExt cx="10741025" cy="276999"/>
          </a:xfrm>
        </p:grpSpPr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ED883BEE-9241-F85D-5A77-303762E9291C}"/>
                </a:ext>
              </a:extLst>
            </p:cNvPr>
            <p:cNvSpPr txBox="1"/>
            <p:nvPr/>
          </p:nvSpPr>
          <p:spPr>
            <a:xfrm>
              <a:off x="1450975" y="1656183"/>
              <a:ext cx="1083630" cy="276999"/>
            </a:xfrm>
            <a:prstGeom prst="rect">
              <a:avLst/>
            </a:prstGeom>
            <a:noFill/>
            <a:effectLst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200" dirty="0">
                  <a:solidFill>
                    <a:srgbClr val="E5D499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대표무기 </a:t>
              </a:r>
              <a:r>
                <a:rPr lang="en-US" altLang="ko-KR" sz="1200" dirty="0">
                  <a:solidFill>
                    <a:srgbClr val="E5D499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: </a:t>
              </a:r>
              <a:r>
                <a:rPr lang="ko-KR" altLang="en-US" sz="1200" dirty="0">
                  <a:solidFill>
                    <a:srgbClr val="E5D499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태블릿</a:t>
              </a:r>
            </a:p>
          </p:txBody>
        </p:sp>
        <p:cxnSp>
          <p:nvCxnSpPr>
            <p:cNvPr id="154" name="직선 연결선 153">
              <a:extLst>
                <a:ext uri="{FF2B5EF4-FFF2-40B4-BE49-F238E27FC236}">
                  <a16:creationId xmlns:a16="http://schemas.microsoft.com/office/drawing/2014/main" id="{C96C10FB-2C33-FF3E-B36D-CABD03094039}"/>
                </a:ext>
              </a:extLst>
            </p:cNvPr>
            <p:cNvCxnSpPr>
              <a:cxnSpLocks/>
            </p:cNvCxnSpPr>
            <p:nvPr/>
          </p:nvCxnSpPr>
          <p:spPr>
            <a:xfrm>
              <a:off x="1450975" y="1933182"/>
              <a:ext cx="10741025" cy="0"/>
            </a:xfrm>
            <a:prstGeom prst="line">
              <a:avLst/>
            </a:prstGeom>
            <a:ln w="12700">
              <a:solidFill>
                <a:srgbClr val="E5D499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72A9ACC2-D686-C2D5-A751-952EADA44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2AC5F38B-230E-84B0-6204-5E3CE585D0F2}"/>
              </a:ext>
            </a:extLst>
          </p:cNvPr>
          <p:cNvSpPr txBox="1"/>
          <p:nvPr/>
        </p:nvSpPr>
        <p:spPr>
          <a:xfrm>
            <a:off x="207741" y="1789383"/>
            <a:ext cx="506549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기획 의도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2CBC7610-510D-C657-747A-FCB8ECF3D321}"/>
              </a:ext>
            </a:extLst>
          </p:cNvPr>
          <p:cNvSpPr txBox="1"/>
          <p:nvPr/>
        </p:nvSpPr>
        <p:spPr>
          <a:xfrm>
            <a:off x="207742" y="2131696"/>
            <a:ext cx="605935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클래스 소개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42B6F3A-8CC0-87F4-CA13-8782A5900875}"/>
              </a:ext>
            </a:extLst>
          </p:cNvPr>
          <p:cNvSpPr txBox="1"/>
          <p:nvPr/>
        </p:nvSpPr>
        <p:spPr>
          <a:xfrm>
            <a:off x="1450975" y="3424648"/>
            <a:ext cx="1336904" cy="261610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ko-KR" altLang="en-US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무기 착용 모습 </a:t>
            </a:r>
            <a:r>
              <a:rPr lang="en-US" altLang="ko-KR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(</a:t>
            </a:r>
            <a:r>
              <a:rPr lang="ko-KR" altLang="en-US" sz="1100" dirty="0" err="1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인게임</a:t>
            </a:r>
            <a:r>
              <a:rPr lang="en-US" altLang="ko-KR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)</a:t>
            </a:r>
            <a:endParaRPr lang="ko-KR" altLang="en-US" sz="1100" dirty="0">
              <a:solidFill>
                <a:srgbClr val="D1AB84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ECB859B3-068C-86DE-0005-00F56D582312}"/>
              </a:ext>
            </a:extLst>
          </p:cNvPr>
          <p:cNvSpPr txBox="1"/>
          <p:nvPr/>
        </p:nvSpPr>
        <p:spPr>
          <a:xfrm>
            <a:off x="1450975" y="612304"/>
            <a:ext cx="6508192" cy="464230"/>
          </a:xfrm>
          <a:prstGeom prst="rect">
            <a:avLst/>
          </a:prstGeom>
          <a:noFill/>
        </p:spPr>
        <p:txBody>
          <a:bodyPr wrap="none" lIns="0" rIns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태블릿은 </a:t>
            </a:r>
            <a:r>
              <a:rPr lang="ko-KR" altLang="en-US" sz="1000" dirty="0">
                <a:solidFill>
                  <a:srgbClr val="E87EF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사슬이 달린 나침반 형태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의 무기로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볼다이크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NPC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마리우의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무기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썬더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스톰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과 같이 </a:t>
            </a:r>
            <a:r>
              <a:rPr lang="ko-KR" altLang="en-US" sz="1000" dirty="0">
                <a:solidFill>
                  <a:srgbClr val="E87EF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필요한 부분만 남긴 </a:t>
            </a:r>
            <a:r>
              <a:rPr lang="ko-KR" altLang="en-US" sz="1000" dirty="0" err="1">
                <a:solidFill>
                  <a:srgbClr val="E87EF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호문쿨루스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입니다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dirty="0">
                <a:solidFill>
                  <a:srgbClr val="E87EF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연금술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과</a:t>
            </a:r>
            <a:r>
              <a:rPr lang="en-US" altLang="ko-KR" sz="1000" dirty="0">
                <a:solidFill>
                  <a:srgbClr val="E87EF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1000" dirty="0">
                <a:solidFill>
                  <a:srgbClr val="E87EF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점성술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컨셉을 더욱 </a:t>
            </a:r>
            <a:r>
              <a:rPr lang="ko-KR" altLang="en-US" sz="1000" dirty="0">
                <a:solidFill>
                  <a:srgbClr val="E87EF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강조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하기 위해 </a:t>
            </a:r>
            <a:r>
              <a:rPr lang="ko-KR" altLang="en-US" sz="1000" dirty="0">
                <a:solidFill>
                  <a:srgbClr val="E87EF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형태를 변형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하거나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사슬의 </a:t>
            </a:r>
            <a:r>
              <a:rPr lang="ko-KR" altLang="en-US" sz="1000" dirty="0">
                <a:solidFill>
                  <a:srgbClr val="E87EF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길이를 조절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하여 우주의 힘을 구현합니다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812EA1F-B03D-1CFA-847A-1A8E2E217C90}"/>
              </a:ext>
            </a:extLst>
          </p:cNvPr>
          <p:cNvSpPr txBox="1"/>
          <p:nvPr/>
        </p:nvSpPr>
        <p:spPr>
          <a:xfrm>
            <a:off x="1450975" y="3689424"/>
            <a:ext cx="4683975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기본적으로 사슬이 팔을 휘감고 있으며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나침반의 크기는 기공사의 무기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기공패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와 비슷합니다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EE48AA1B-38C5-35E3-6523-2C589FC3F7C5}"/>
              </a:ext>
            </a:extLst>
          </p:cNvPr>
          <p:cNvGrpSpPr/>
          <p:nvPr/>
        </p:nvGrpSpPr>
        <p:grpSpPr>
          <a:xfrm>
            <a:off x="1450975" y="4030536"/>
            <a:ext cx="7462499" cy="2628764"/>
            <a:chOff x="1450975" y="4030536"/>
            <a:chExt cx="7462499" cy="2628764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AF1B9E65-6A9E-0CF7-F15F-F3B9D0071F6B}"/>
                </a:ext>
              </a:extLst>
            </p:cNvPr>
            <p:cNvGrpSpPr/>
            <p:nvPr/>
          </p:nvGrpSpPr>
          <p:grpSpPr>
            <a:xfrm>
              <a:off x="1450975" y="4030536"/>
              <a:ext cx="3353955" cy="2628764"/>
              <a:chOff x="1450975" y="4030536"/>
              <a:chExt cx="3353955" cy="2628764"/>
            </a:xfrm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B822D9AC-5FB0-AA9A-EFE9-5B81B5D64C6A}"/>
                  </a:ext>
                </a:extLst>
              </p:cNvPr>
              <p:cNvSpPr/>
              <p:nvPr/>
            </p:nvSpPr>
            <p:spPr>
              <a:xfrm>
                <a:off x="1450975" y="4261913"/>
                <a:ext cx="3353955" cy="2397387"/>
              </a:xfrm>
              <a:prstGeom prst="rect">
                <a:avLst/>
              </a:prstGeom>
              <a:solidFill>
                <a:srgbClr val="1C1E22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41" name="그룹 40">
                <a:extLst>
                  <a:ext uri="{FF2B5EF4-FFF2-40B4-BE49-F238E27FC236}">
                    <a16:creationId xmlns:a16="http://schemas.microsoft.com/office/drawing/2014/main" id="{8F49961A-F866-110D-7727-2B5097825E10}"/>
                  </a:ext>
                </a:extLst>
              </p:cNvPr>
              <p:cNvGrpSpPr/>
              <p:nvPr/>
            </p:nvGrpSpPr>
            <p:grpSpPr>
              <a:xfrm>
                <a:off x="1966867" y="4599742"/>
                <a:ext cx="2322171" cy="2037232"/>
                <a:chOff x="2309161" y="4646042"/>
                <a:chExt cx="2322171" cy="2037232"/>
              </a:xfrm>
            </p:grpSpPr>
            <p:pic>
              <p:nvPicPr>
                <p:cNvPr id="62" name="그림 61" descr="의류, 덮개, 망토, 사람이(가) 표시된 사진&#10;&#10;AI가 생성한 콘텐츠는 부정확할 수 있습니다.">
                  <a:extLst>
                    <a:ext uri="{FF2B5EF4-FFF2-40B4-BE49-F238E27FC236}">
                      <a16:creationId xmlns:a16="http://schemas.microsoft.com/office/drawing/2014/main" id="{5A1FE5AB-C053-7859-5EFD-EF362475357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14249"/>
                <a:stretch/>
              </p:blipFill>
              <p:spPr>
                <a:xfrm flipH="1">
                  <a:off x="2309161" y="4646042"/>
                  <a:ext cx="824992" cy="2037232"/>
                </a:xfrm>
                <a:prstGeom prst="rect">
                  <a:avLst/>
                </a:prstGeom>
              </p:spPr>
            </p:pic>
            <p:grpSp>
              <p:nvGrpSpPr>
                <p:cNvPr id="31" name="그룹 30">
                  <a:extLst>
                    <a:ext uri="{FF2B5EF4-FFF2-40B4-BE49-F238E27FC236}">
                      <a16:creationId xmlns:a16="http://schemas.microsoft.com/office/drawing/2014/main" id="{462D7E35-CD7A-E803-AEF6-C8DA07F0FE95}"/>
                    </a:ext>
                  </a:extLst>
                </p:cNvPr>
                <p:cNvGrpSpPr/>
                <p:nvPr/>
              </p:nvGrpSpPr>
              <p:grpSpPr>
                <a:xfrm>
                  <a:off x="3345553" y="5046662"/>
                  <a:ext cx="1285779" cy="1302735"/>
                  <a:chOff x="3347777" y="5046662"/>
                  <a:chExt cx="1285779" cy="1302735"/>
                </a:xfrm>
              </p:grpSpPr>
              <p:grpSp>
                <p:nvGrpSpPr>
                  <p:cNvPr id="42" name="그룹 41">
                    <a:extLst>
                      <a:ext uri="{FF2B5EF4-FFF2-40B4-BE49-F238E27FC236}">
                        <a16:creationId xmlns:a16="http://schemas.microsoft.com/office/drawing/2014/main" id="{7B4CEA5B-7706-E530-0CC6-6AB5C316F337}"/>
                      </a:ext>
                    </a:extLst>
                  </p:cNvPr>
                  <p:cNvGrpSpPr/>
                  <p:nvPr/>
                </p:nvGrpSpPr>
                <p:grpSpPr>
                  <a:xfrm>
                    <a:off x="3347777" y="5267300"/>
                    <a:ext cx="1285779" cy="1082097"/>
                    <a:chOff x="2647418" y="5047659"/>
                    <a:chExt cx="768467" cy="646733"/>
                  </a:xfrm>
                </p:grpSpPr>
                <p:pic>
                  <p:nvPicPr>
                    <p:cNvPr id="28" name="그림 27" descr="시계, 손목시계, 측정기, 나침반이(가) 표시된 사진&#10;&#10;AI가 생성한 콘텐츠는 부정확할 수 있습니다.">
                      <a:extLst>
                        <a:ext uri="{FF2B5EF4-FFF2-40B4-BE49-F238E27FC236}">
                          <a16:creationId xmlns:a16="http://schemas.microsoft.com/office/drawing/2014/main" id="{0D14C357-7161-BF38-C6AA-835FC3A3C228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2647418" y="5060778"/>
                      <a:ext cx="768467" cy="633614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32" name="타원 31">
                      <a:extLst>
                        <a:ext uri="{FF2B5EF4-FFF2-40B4-BE49-F238E27FC236}">
                          <a16:creationId xmlns:a16="http://schemas.microsoft.com/office/drawing/2014/main" id="{DC673120-E23B-07E9-FBB3-DC7255869DF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076937" y="5047659"/>
                      <a:ext cx="152696" cy="152696"/>
                    </a:xfrm>
                    <a:prstGeom prst="ellipse">
                      <a:avLst/>
                    </a:prstGeom>
                    <a:noFill/>
                    <a:ln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CDED814E-BB20-73B7-EA2B-49CEDB9BA040}"/>
                      </a:ext>
                    </a:extLst>
                  </p:cNvPr>
                  <p:cNvSpPr txBox="1"/>
                  <p:nvPr/>
                </p:nvSpPr>
                <p:spPr>
                  <a:xfrm>
                    <a:off x="4003922" y="5046662"/>
                    <a:ext cx="378309" cy="215444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pPr algn="ctr">
                      <a:spcAft>
                        <a:spcPts val="300"/>
                      </a:spcAft>
                    </a:pPr>
                    <a:r>
                      <a:rPr lang="ko-KR" altLang="en-US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손의 위치</a:t>
                    </a:r>
                    <a:endParaRPr lang="en-US" altLang="ko-KR" sz="8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</p:grpSp>
          </p:grpSp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1DC59CD7-76DF-EAB1-4D65-B179F7704F60}"/>
                  </a:ext>
                </a:extLst>
              </p:cNvPr>
              <p:cNvGrpSpPr/>
              <p:nvPr/>
            </p:nvGrpSpPr>
            <p:grpSpPr>
              <a:xfrm>
                <a:off x="1450975" y="4261913"/>
                <a:ext cx="3353955" cy="313023"/>
                <a:chOff x="1450975" y="4261913"/>
                <a:chExt cx="3353955" cy="313023"/>
              </a:xfrm>
            </p:grpSpPr>
            <p:grpSp>
              <p:nvGrpSpPr>
                <p:cNvPr id="4" name="그룹 3">
                  <a:extLst>
                    <a:ext uri="{FF2B5EF4-FFF2-40B4-BE49-F238E27FC236}">
                      <a16:creationId xmlns:a16="http://schemas.microsoft.com/office/drawing/2014/main" id="{2552A476-07AB-46DB-1D90-1F215CD16B9A}"/>
                    </a:ext>
                  </a:extLst>
                </p:cNvPr>
                <p:cNvGrpSpPr/>
                <p:nvPr/>
              </p:nvGrpSpPr>
              <p:grpSpPr>
                <a:xfrm>
                  <a:off x="1450975" y="4261913"/>
                  <a:ext cx="3353955" cy="313023"/>
                  <a:chOff x="1439025" y="1395560"/>
                  <a:chExt cx="3353955" cy="313023"/>
                </a:xfrm>
              </p:grpSpPr>
              <p:sp>
                <p:nvSpPr>
                  <p:cNvPr id="9" name="직사각형 8">
                    <a:extLst>
                      <a:ext uri="{FF2B5EF4-FFF2-40B4-BE49-F238E27FC236}">
                        <a16:creationId xmlns:a16="http://schemas.microsoft.com/office/drawing/2014/main" id="{D32E9B07-4901-21D8-47F6-A002AAAA071A}"/>
                      </a:ext>
                    </a:extLst>
                  </p:cNvPr>
                  <p:cNvSpPr/>
                  <p:nvPr/>
                </p:nvSpPr>
                <p:spPr>
                  <a:xfrm>
                    <a:off x="1439025" y="1395560"/>
                    <a:ext cx="3353955" cy="313023"/>
                  </a:xfrm>
                  <a:prstGeom prst="rect">
                    <a:avLst/>
                  </a:prstGeom>
                  <a:solidFill>
                    <a:srgbClr val="14181A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8D79E634-1FD6-F286-31A2-359C085BF5FC}"/>
                      </a:ext>
                    </a:extLst>
                  </p:cNvPr>
                  <p:cNvSpPr txBox="1"/>
                  <p:nvPr/>
                </p:nvSpPr>
                <p:spPr>
                  <a:xfrm>
                    <a:off x="1956231" y="1436655"/>
                    <a:ext cx="2319546" cy="230832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pPr algn="ctr">
                      <a:spcAft>
                        <a:spcPts val="300"/>
                      </a:spcAft>
                    </a:pPr>
                    <a:r>
                      <a:rPr lang="ko-KR" altLang="en-US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나침반에 가까운 쪽의 사슬을 손에 쥐어 착용합니다</a:t>
                    </a:r>
                    <a:r>
                      <a:rPr lang="en-US" altLang="ko-KR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.</a:t>
                    </a:r>
                    <a:r>
                      <a:rPr lang="ko-KR" altLang="en-US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 </a:t>
                    </a:r>
                    <a:endPara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</p:grpSp>
            <p:cxnSp>
              <p:nvCxnSpPr>
                <p:cNvPr id="19" name="직선 연결선 18">
                  <a:extLst>
                    <a:ext uri="{FF2B5EF4-FFF2-40B4-BE49-F238E27FC236}">
                      <a16:creationId xmlns:a16="http://schemas.microsoft.com/office/drawing/2014/main" id="{643372AA-ABA6-75DE-9C7F-C6F5763B9D6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450975" y="4574936"/>
                  <a:ext cx="3351913" cy="0"/>
                </a:xfrm>
                <a:prstGeom prst="line">
                  <a:avLst/>
                </a:prstGeom>
                <a:ln w="3175">
                  <a:gradFill flip="none" rotWithShape="1">
                    <a:gsLst>
                      <a:gs pos="25000">
                        <a:srgbClr val="F6F4D2">
                          <a:alpha val="20000"/>
                          <a:lumMod val="20000"/>
                        </a:srgbClr>
                      </a:gs>
                      <a:gs pos="0">
                        <a:srgbClr val="F6F4D2">
                          <a:alpha val="0"/>
                          <a:lumMod val="0"/>
                        </a:srgbClr>
                      </a:gs>
                      <a:gs pos="75000">
                        <a:srgbClr val="F6F4D2">
                          <a:alpha val="20000"/>
                          <a:lumMod val="20000"/>
                        </a:srgbClr>
                      </a:gs>
                      <a:gs pos="50000">
                        <a:srgbClr val="F6F4D2">
                          <a:alpha val="20000"/>
                          <a:lumMod val="30000"/>
                        </a:srgbClr>
                      </a:gs>
                      <a:gs pos="100000">
                        <a:srgbClr val="F6F4D2">
                          <a:alpha val="0"/>
                          <a:lumMod val="0"/>
                        </a:srgbClr>
                      </a:gs>
                    </a:gsLst>
                    <a:lin ang="0" scaled="1"/>
                    <a:tileRect/>
                  </a:gra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" name="그룹 13">
                <a:extLst>
                  <a:ext uri="{FF2B5EF4-FFF2-40B4-BE49-F238E27FC236}">
                    <a16:creationId xmlns:a16="http://schemas.microsoft.com/office/drawing/2014/main" id="{4200934F-3E0A-B2C0-2F99-1FAF858A2525}"/>
                  </a:ext>
                </a:extLst>
              </p:cNvPr>
              <p:cNvGrpSpPr/>
              <p:nvPr/>
            </p:nvGrpSpPr>
            <p:grpSpPr>
              <a:xfrm>
                <a:off x="1456552" y="4030536"/>
                <a:ext cx="3346336" cy="231923"/>
                <a:chOff x="1460890" y="1092616"/>
                <a:chExt cx="3346336" cy="231923"/>
              </a:xfrm>
            </p:grpSpPr>
            <p:cxnSp>
              <p:nvCxnSpPr>
                <p:cNvPr id="16" name="직선 연결선 15">
                  <a:extLst>
                    <a:ext uri="{FF2B5EF4-FFF2-40B4-BE49-F238E27FC236}">
                      <a16:creationId xmlns:a16="http://schemas.microsoft.com/office/drawing/2014/main" id="{4192015B-2E9C-097F-27F4-D12034EA581A}"/>
                    </a:ext>
                  </a:extLst>
                </p:cNvPr>
                <p:cNvCxnSpPr>
                  <a:cxnSpLocks/>
                  <a:stCxn id="18" idx="2"/>
                </p:cNvCxnSpPr>
                <p:nvPr/>
              </p:nvCxnSpPr>
              <p:spPr>
                <a:xfrm>
                  <a:off x="1745992" y="1324539"/>
                  <a:ext cx="3061234" cy="0"/>
                </a:xfrm>
                <a:prstGeom prst="line">
                  <a:avLst/>
                </a:prstGeom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" name="직사각형 17">
                  <a:extLst>
                    <a:ext uri="{FF2B5EF4-FFF2-40B4-BE49-F238E27FC236}">
                      <a16:creationId xmlns:a16="http://schemas.microsoft.com/office/drawing/2014/main" id="{F72BE6F0-B9A7-3FB6-7714-F097F91EEFE3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60890" y="1092616"/>
                  <a:ext cx="570203" cy="231923"/>
                </a:xfrm>
                <a:prstGeom prst="rect">
                  <a:avLst/>
                </a:prstGeom>
                <a:solidFill>
                  <a:srgbClr val="605550"/>
                </a:solidFill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46800" rIns="72000" rtlCol="0" anchor="ctr">
                  <a:spAutoFit/>
                </a:bodyPr>
                <a:lstStyle/>
                <a:p>
                  <a:r>
                    <a:rPr lang="ko-KR" altLang="en-US" sz="900" dirty="0">
                      <a:solidFill>
                        <a:srgbClr val="EDEBE7"/>
                      </a:solidFill>
                      <a:effectLst/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평화 </a:t>
                  </a:r>
                  <a:r>
                    <a:rPr lang="ko-KR" altLang="en-US" sz="900" dirty="0">
                      <a:solidFill>
                        <a:srgbClr val="EDEBE7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상태</a:t>
                  </a:r>
                  <a:endParaRPr lang="ko-KR" altLang="en-US" sz="900" dirty="0">
                    <a:solidFill>
                      <a:srgbClr val="EDEBE7"/>
                    </a:solidFill>
                    <a:effectLst/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</p:grpSp>
        </p:grp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0A9D2D18-8E69-DE7D-496E-80E9C599B423}"/>
                </a:ext>
              </a:extLst>
            </p:cNvPr>
            <p:cNvGrpSpPr/>
            <p:nvPr/>
          </p:nvGrpSpPr>
          <p:grpSpPr>
            <a:xfrm>
              <a:off x="5218906" y="4030536"/>
              <a:ext cx="3694568" cy="2628764"/>
              <a:chOff x="5218906" y="4030536"/>
              <a:chExt cx="3694568" cy="2628764"/>
            </a:xfrm>
          </p:grpSpPr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AADE496C-0E4F-608F-9BFB-D32C61757DFD}"/>
                  </a:ext>
                </a:extLst>
              </p:cNvPr>
              <p:cNvSpPr/>
              <p:nvPr/>
            </p:nvSpPr>
            <p:spPr>
              <a:xfrm>
                <a:off x="5218906" y="4261913"/>
                <a:ext cx="3694568" cy="2397387"/>
              </a:xfrm>
              <a:prstGeom prst="rect">
                <a:avLst/>
              </a:prstGeom>
              <a:solidFill>
                <a:srgbClr val="1C1E22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62" name="그룹 161">
                <a:extLst>
                  <a:ext uri="{FF2B5EF4-FFF2-40B4-BE49-F238E27FC236}">
                    <a16:creationId xmlns:a16="http://schemas.microsoft.com/office/drawing/2014/main" id="{4F9627C3-FC07-917A-A4E5-64D518A14EE6}"/>
                  </a:ext>
                </a:extLst>
              </p:cNvPr>
              <p:cNvGrpSpPr/>
              <p:nvPr/>
            </p:nvGrpSpPr>
            <p:grpSpPr>
              <a:xfrm>
                <a:off x="6165724" y="4768216"/>
                <a:ext cx="1800932" cy="1882386"/>
                <a:chOff x="6379449" y="4863762"/>
                <a:chExt cx="1800932" cy="1882386"/>
              </a:xfrm>
            </p:grpSpPr>
            <p:pic>
              <p:nvPicPr>
                <p:cNvPr id="5" name="그림 4" descr="사람, 의류, 인간의 얼굴, 잡기이(가) 표시된 사진&#10;&#10;AI가 생성한 콘텐츠는 부정확할 수 있습니다.">
                  <a:extLst>
                    <a:ext uri="{FF2B5EF4-FFF2-40B4-BE49-F238E27FC236}">
                      <a16:creationId xmlns:a16="http://schemas.microsoft.com/office/drawing/2014/main" id="{43C32761-74B0-0189-21B6-C5091F46343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1638" t="37357" r="10961"/>
                <a:stretch/>
              </p:blipFill>
              <p:spPr>
                <a:xfrm>
                  <a:off x="6379449" y="4863762"/>
                  <a:ext cx="1800932" cy="1673796"/>
                </a:xfrm>
                <a:prstGeom prst="rect">
                  <a:avLst/>
                </a:prstGeom>
                <a:ln w="3175">
                  <a:solidFill>
                    <a:srgbClr val="D4CFC5"/>
                  </a:solidFill>
                </a:ln>
              </p:spPr>
            </p:pic>
            <p:sp>
              <p:nvSpPr>
                <p:cNvPr id="161" name="TextBox 160">
                  <a:extLst>
                    <a:ext uri="{FF2B5EF4-FFF2-40B4-BE49-F238E27FC236}">
                      <a16:creationId xmlns:a16="http://schemas.microsoft.com/office/drawing/2014/main" id="{E66E3DA9-A2DA-776D-6B88-F9A002E05740}"/>
                    </a:ext>
                  </a:extLst>
                </p:cNvPr>
                <p:cNvSpPr txBox="1"/>
                <p:nvPr/>
              </p:nvSpPr>
              <p:spPr>
                <a:xfrm>
                  <a:off x="6672354" y="6530704"/>
                  <a:ext cx="1215127" cy="215444"/>
                </a:xfrm>
                <a:prstGeom prst="rect">
                  <a:avLst/>
                </a:prstGeom>
                <a:noFill/>
              </p:spPr>
              <p:txBody>
                <a:bodyPr wrap="none" lIns="54000" rIns="54000" rtlCol="0">
                  <a:spAutoFit/>
                </a:bodyPr>
                <a:lstStyle/>
                <a:p>
                  <a:pPr algn="ctr"/>
                  <a:r>
                    <a:rPr lang="en-US" altLang="ko-KR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[ </a:t>
                  </a:r>
                  <a:r>
                    <a:rPr lang="ko-KR" altLang="en-US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전투 상태 무기 파지 예시 </a:t>
                  </a:r>
                  <a:r>
                    <a:rPr lang="en-US" altLang="ko-KR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]</a:t>
                  </a:r>
                </a:p>
              </p:txBody>
            </p:sp>
          </p:grpSp>
          <p:grpSp>
            <p:nvGrpSpPr>
              <p:cNvPr id="26" name="그룹 25">
                <a:extLst>
                  <a:ext uri="{FF2B5EF4-FFF2-40B4-BE49-F238E27FC236}">
                    <a16:creationId xmlns:a16="http://schemas.microsoft.com/office/drawing/2014/main" id="{96692A47-E466-56F2-2198-D96187C05FA3}"/>
                  </a:ext>
                </a:extLst>
              </p:cNvPr>
              <p:cNvGrpSpPr/>
              <p:nvPr/>
            </p:nvGrpSpPr>
            <p:grpSpPr>
              <a:xfrm>
                <a:off x="5218906" y="4261913"/>
                <a:ext cx="3694568" cy="313023"/>
                <a:chOff x="5218906" y="4261913"/>
                <a:chExt cx="3694568" cy="313023"/>
              </a:xfrm>
            </p:grpSpPr>
            <p:grpSp>
              <p:nvGrpSpPr>
                <p:cNvPr id="128" name="그룹 127">
                  <a:extLst>
                    <a:ext uri="{FF2B5EF4-FFF2-40B4-BE49-F238E27FC236}">
                      <a16:creationId xmlns:a16="http://schemas.microsoft.com/office/drawing/2014/main" id="{069D0C93-6DD3-1458-9552-867210DE6980}"/>
                    </a:ext>
                  </a:extLst>
                </p:cNvPr>
                <p:cNvGrpSpPr/>
                <p:nvPr/>
              </p:nvGrpSpPr>
              <p:grpSpPr>
                <a:xfrm>
                  <a:off x="5218906" y="4261913"/>
                  <a:ext cx="3694568" cy="313023"/>
                  <a:chOff x="1439025" y="1395560"/>
                  <a:chExt cx="3694568" cy="313023"/>
                </a:xfrm>
              </p:grpSpPr>
              <p:sp>
                <p:nvSpPr>
                  <p:cNvPr id="129" name="직사각형 128">
                    <a:extLst>
                      <a:ext uri="{FF2B5EF4-FFF2-40B4-BE49-F238E27FC236}">
                        <a16:creationId xmlns:a16="http://schemas.microsoft.com/office/drawing/2014/main" id="{C371D949-4F24-1127-281B-1336A8319855}"/>
                      </a:ext>
                    </a:extLst>
                  </p:cNvPr>
                  <p:cNvSpPr/>
                  <p:nvPr/>
                </p:nvSpPr>
                <p:spPr>
                  <a:xfrm>
                    <a:off x="1439025" y="1395560"/>
                    <a:ext cx="3694568" cy="313023"/>
                  </a:xfrm>
                  <a:prstGeom prst="rect">
                    <a:avLst/>
                  </a:prstGeom>
                  <a:solidFill>
                    <a:srgbClr val="14181A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30" name="TextBox 129">
                    <a:extLst>
                      <a:ext uri="{FF2B5EF4-FFF2-40B4-BE49-F238E27FC236}">
                        <a16:creationId xmlns:a16="http://schemas.microsoft.com/office/drawing/2014/main" id="{1230D68B-1251-B42D-AE51-BDA20754FB9D}"/>
                      </a:ext>
                    </a:extLst>
                  </p:cNvPr>
                  <p:cNvSpPr txBox="1"/>
                  <p:nvPr/>
                </p:nvSpPr>
                <p:spPr>
                  <a:xfrm>
                    <a:off x="1715395" y="1436655"/>
                    <a:ext cx="3141886" cy="230832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pPr algn="ctr">
                      <a:spcAft>
                        <a:spcPts val="300"/>
                      </a:spcAft>
                    </a:pPr>
                    <a:r>
                      <a:rPr lang="ko-KR" altLang="en-US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반동을 이용해 나침반을 살짝 띄운 후 손으로 나침반의 뒷면을 잡습니다</a:t>
                    </a:r>
                    <a:r>
                      <a:rPr lang="en-US" altLang="ko-KR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.</a:t>
                    </a:r>
                  </a:p>
                </p:txBody>
              </p:sp>
            </p:grpSp>
            <p:cxnSp>
              <p:nvCxnSpPr>
                <p:cNvPr id="23" name="직선 연결선 22">
                  <a:extLst>
                    <a:ext uri="{FF2B5EF4-FFF2-40B4-BE49-F238E27FC236}">
                      <a16:creationId xmlns:a16="http://schemas.microsoft.com/office/drawing/2014/main" id="{BDC086FE-0F91-0395-403F-3E80A165D62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218906" y="4574936"/>
                  <a:ext cx="3694568" cy="0"/>
                </a:xfrm>
                <a:prstGeom prst="line">
                  <a:avLst/>
                </a:prstGeom>
                <a:ln w="3175">
                  <a:gradFill flip="none" rotWithShape="1">
                    <a:gsLst>
                      <a:gs pos="25000">
                        <a:srgbClr val="F6F4D2">
                          <a:alpha val="20000"/>
                          <a:lumMod val="20000"/>
                        </a:srgbClr>
                      </a:gs>
                      <a:gs pos="0">
                        <a:srgbClr val="F6F4D2">
                          <a:alpha val="0"/>
                          <a:lumMod val="0"/>
                        </a:srgbClr>
                      </a:gs>
                      <a:gs pos="75000">
                        <a:srgbClr val="F6F4D2">
                          <a:alpha val="20000"/>
                          <a:lumMod val="20000"/>
                        </a:srgbClr>
                      </a:gs>
                      <a:gs pos="50000">
                        <a:srgbClr val="F6F4D2">
                          <a:alpha val="20000"/>
                          <a:lumMod val="30000"/>
                        </a:srgbClr>
                      </a:gs>
                      <a:gs pos="100000">
                        <a:srgbClr val="F6F4D2">
                          <a:alpha val="0"/>
                          <a:lumMod val="0"/>
                        </a:srgbClr>
                      </a:gs>
                    </a:gsLst>
                    <a:lin ang="0" scaled="1"/>
                    <a:tileRect/>
                  </a:gra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7" name="그룹 56">
                <a:extLst>
                  <a:ext uri="{FF2B5EF4-FFF2-40B4-BE49-F238E27FC236}">
                    <a16:creationId xmlns:a16="http://schemas.microsoft.com/office/drawing/2014/main" id="{542967C1-55D2-DDCB-9E2D-9A957322BB95}"/>
                  </a:ext>
                </a:extLst>
              </p:cNvPr>
              <p:cNvGrpSpPr/>
              <p:nvPr/>
            </p:nvGrpSpPr>
            <p:grpSpPr>
              <a:xfrm>
                <a:off x="5224483" y="4030536"/>
                <a:ext cx="3688991" cy="231923"/>
                <a:chOff x="1460890" y="1092616"/>
                <a:chExt cx="3688991" cy="231923"/>
              </a:xfrm>
            </p:grpSpPr>
            <p:cxnSp>
              <p:nvCxnSpPr>
                <p:cNvPr id="59" name="직선 연결선 58">
                  <a:extLst>
                    <a:ext uri="{FF2B5EF4-FFF2-40B4-BE49-F238E27FC236}">
                      <a16:creationId xmlns:a16="http://schemas.microsoft.com/office/drawing/2014/main" id="{C16DDB55-3B6A-3452-DF53-606242758FB3}"/>
                    </a:ext>
                  </a:extLst>
                </p:cNvPr>
                <p:cNvCxnSpPr>
                  <a:cxnSpLocks/>
                  <a:stCxn id="60" idx="2"/>
                </p:cNvCxnSpPr>
                <p:nvPr/>
              </p:nvCxnSpPr>
              <p:spPr>
                <a:xfrm>
                  <a:off x="1745992" y="1324539"/>
                  <a:ext cx="3403889" cy="0"/>
                </a:xfrm>
                <a:prstGeom prst="line">
                  <a:avLst/>
                </a:prstGeom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0" name="직사각형 59">
                  <a:extLst>
                    <a:ext uri="{FF2B5EF4-FFF2-40B4-BE49-F238E27FC236}">
                      <a16:creationId xmlns:a16="http://schemas.microsoft.com/office/drawing/2014/main" id="{15DD89FB-04E9-C3B1-1078-82285D0DFA0D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60890" y="1092616"/>
                  <a:ext cx="570203" cy="231923"/>
                </a:xfrm>
                <a:prstGeom prst="rect">
                  <a:avLst/>
                </a:prstGeom>
                <a:solidFill>
                  <a:srgbClr val="605550"/>
                </a:solidFill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46800" rIns="72000" rtlCol="0" anchor="ctr">
                  <a:spAutoFit/>
                </a:bodyPr>
                <a:lstStyle/>
                <a:p>
                  <a:r>
                    <a:rPr lang="ko-KR" altLang="en-US" sz="900" dirty="0">
                      <a:solidFill>
                        <a:srgbClr val="EDEBE7"/>
                      </a:solidFill>
                      <a:effectLst/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전투 </a:t>
                  </a:r>
                  <a:r>
                    <a:rPr lang="ko-KR" altLang="en-US" sz="900" dirty="0">
                      <a:solidFill>
                        <a:srgbClr val="EDEBE7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상태</a:t>
                  </a:r>
                  <a:endParaRPr lang="ko-KR" altLang="en-US" sz="900" dirty="0">
                    <a:solidFill>
                      <a:srgbClr val="EDEBE7"/>
                    </a:solidFill>
                    <a:effectLst/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</p:grpSp>
        </p:grp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A5BEB1BD-6E7B-E0EE-2A1C-4BE57D64F6AF}"/>
              </a:ext>
            </a:extLst>
          </p:cNvPr>
          <p:cNvGrpSpPr/>
          <p:nvPr/>
        </p:nvGrpSpPr>
        <p:grpSpPr>
          <a:xfrm>
            <a:off x="1450975" y="1176958"/>
            <a:ext cx="7952625" cy="1829428"/>
            <a:chOff x="1450975" y="1176958"/>
            <a:chExt cx="7952625" cy="1829428"/>
          </a:xfrm>
        </p:grpSpPr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3244E47D-8929-A679-0747-A34E05CF3D57}"/>
                </a:ext>
              </a:extLst>
            </p:cNvPr>
            <p:cNvGrpSpPr/>
            <p:nvPr/>
          </p:nvGrpSpPr>
          <p:grpSpPr>
            <a:xfrm>
              <a:off x="1450975" y="1176958"/>
              <a:ext cx="3353955" cy="1829428"/>
              <a:chOff x="1450975" y="1156638"/>
              <a:chExt cx="3353955" cy="1829428"/>
            </a:xfrm>
          </p:grpSpPr>
          <p:sp>
            <p:nvSpPr>
              <p:cNvPr id="167" name="직사각형 166">
                <a:extLst>
                  <a:ext uri="{FF2B5EF4-FFF2-40B4-BE49-F238E27FC236}">
                    <a16:creationId xmlns:a16="http://schemas.microsoft.com/office/drawing/2014/main" id="{347D1A52-8998-8A92-95E8-183FFF57C0AE}"/>
                  </a:ext>
                </a:extLst>
              </p:cNvPr>
              <p:cNvSpPr/>
              <p:nvPr/>
            </p:nvSpPr>
            <p:spPr>
              <a:xfrm>
                <a:off x="1460883" y="1388015"/>
                <a:ext cx="3344047" cy="1598051"/>
              </a:xfrm>
              <a:prstGeom prst="rect">
                <a:avLst/>
              </a:prstGeom>
              <a:solidFill>
                <a:srgbClr val="1C1E22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210" name="그룹 209">
                <a:extLst>
                  <a:ext uri="{FF2B5EF4-FFF2-40B4-BE49-F238E27FC236}">
                    <a16:creationId xmlns:a16="http://schemas.microsoft.com/office/drawing/2014/main" id="{B07AC7D8-75C0-2902-D7B4-E41F67AB0D80}"/>
                  </a:ext>
                </a:extLst>
              </p:cNvPr>
              <p:cNvGrpSpPr/>
              <p:nvPr/>
            </p:nvGrpSpPr>
            <p:grpSpPr>
              <a:xfrm>
                <a:off x="1892626" y="1839917"/>
                <a:ext cx="2470652" cy="1099864"/>
                <a:chOff x="1880676" y="1847462"/>
                <a:chExt cx="2470652" cy="1099864"/>
              </a:xfrm>
            </p:grpSpPr>
            <p:grpSp>
              <p:nvGrpSpPr>
                <p:cNvPr id="206" name="그룹 205">
                  <a:extLst>
                    <a:ext uri="{FF2B5EF4-FFF2-40B4-BE49-F238E27FC236}">
                      <a16:creationId xmlns:a16="http://schemas.microsoft.com/office/drawing/2014/main" id="{7C08CD1F-715D-FF0C-778E-429BF526FDCB}"/>
                    </a:ext>
                  </a:extLst>
                </p:cNvPr>
                <p:cNvGrpSpPr/>
                <p:nvPr/>
              </p:nvGrpSpPr>
              <p:grpSpPr>
                <a:xfrm>
                  <a:off x="3494076" y="1848743"/>
                  <a:ext cx="857252" cy="1097303"/>
                  <a:chOff x="3494076" y="1848743"/>
                  <a:chExt cx="857252" cy="1097303"/>
                </a:xfrm>
              </p:grpSpPr>
              <p:sp>
                <p:nvSpPr>
                  <p:cNvPr id="135" name="TextBox 134">
                    <a:extLst>
                      <a:ext uri="{FF2B5EF4-FFF2-40B4-BE49-F238E27FC236}">
                        <a16:creationId xmlns:a16="http://schemas.microsoft.com/office/drawing/2014/main" id="{BF9CEEB3-CB46-D236-971F-3AC0B84C6BAB}"/>
                      </a:ext>
                    </a:extLst>
                  </p:cNvPr>
                  <p:cNvSpPr txBox="1"/>
                  <p:nvPr/>
                </p:nvSpPr>
                <p:spPr>
                  <a:xfrm>
                    <a:off x="3675013" y="2730602"/>
                    <a:ext cx="495379" cy="215444"/>
                  </a:xfrm>
                  <a:prstGeom prst="rect">
                    <a:avLst/>
                  </a:prstGeom>
                  <a:noFill/>
                </p:spPr>
                <p:txBody>
                  <a:bodyPr wrap="none" lIns="54000" rIns="54000" rtlCol="0">
                    <a:spAutoFit/>
                  </a:bodyPr>
                  <a:lstStyle/>
                  <a:p>
                    <a:pPr algn="ctr"/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[ 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혼천의 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]</a:t>
                    </a:r>
                  </a:p>
                </p:txBody>
              </p:sp>
              <p:pic>
                <p:nvPicPr>
                  <p:cNvPr id="138" name="Picture 2">
                    <a:extLst>
                      <a:ext uri="{FF2B5EF4-FFF2-40B4-BE49-F238E27FC236}">
                        <a16:creationId xmlns:a16="http://schemas.microsoft.com/office/drawing/2014/main" id="{B10E2C0C-8F55-FC1F-497B-B1AF8647292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2782" t="4994" r="9629" b="5992"/>
                  <a:stretch/>
                </p:blipFill>
                <p:spPr bwMode="auto">
                  <a:xfrm>
                    <a:off x="3494076" y="1848743"/>
                    <a:ext cx="857252" cy="882346"/>
                  </a:xfrm>
                  <a:prstGeom prst="rect">
                    <a:avLst/>
                  </a:prstGeom>
                  <a:noFill/>
                  <a:ln w="3175">
                    <a:solidFill>
                      <a:srgbClr val="D4CFC5"/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207" name="그룹 206">
                  <a:extLst>
                    <a:ext uri="{FF2B5EF4-FFF2-40B4-BE49-F238E27FC236}">
                      <a16:creationId xmlns:a16="http://schemas.microsoft.com/office/drawing/2014/main" id="{AE489006-5EE0-AFCE-3497-050E15886C79}"/>
                    </a:ext>
                  </a:extLst>
                </p:cNvPr>
                <p:cNvGrpSpPr/>
                <p:nvPr/>
              </p:nvGrpSpPr>
              <p:grpSpPr>
                <a:xfrm>
                  <a:off x="1880676" y="1847462"/>
                  <a:ext cx="883233" cy="1099864"/>
                  <a:chOff x="1880676" y="1847462"/>
                  <a:chExt cx="883233" cy="1099864"/>
                </a:xfrm>
              </p:grpSpPr>
              <p:sp>
                <p:nvSpPr>
                  <p:cNvPr id="133" name="TextBox 132">
                    <a:extLst>
                      <a:ext uri="{FF2B5EF4-FFF2-40B4-BE49-F238E27FC236}">
                        <a16:creationId xmlns:a16="http://schemas.microsoft.com/office/drawing/2014/main" id="{66C61AA6-C30D-2D6A-1C04-55188D4B1DE6}"/>
                      </a:ext>
                    </a:extLst>
                  </p:cNvPr>
                  <p:cNvSpPr txBox="1"/>
                  <p:nvPr/>
                </p:nvSpPr>
                <p:spPr>
                  <a:xfrm>
                    <a:off x="2073000" y="2731882"/>
                    <a:ext cx="498584" cy="215444"/>
                  </a:xfrm>
                  <a:prstGeom prst="rect">
                    <a:avLst/>
                  </a:prstGeom>
                  <a:noFill/>
                </p:spPr>
                <p:txBody>
                  <a:bodyPr wrap="none" lIns="54000" rIns="54000" rtlCol="0">
                    <a:spAutoFit/>
                  </a:bodyPr>
                  <a:lstStyle/>
                  <a:p>
                    <a:pPr algn="ctr"/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[ 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나침반 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]</a:t>
                    </a:r>
                  </a:p>
                </p:txBody>
              </p:sp>
              <p:pic>
                <p:nvPicPr>
                  <p:cNvPr id="134" name="그림 133" descr="시계, 금속, 황동, 손목시계이(가) 표시된 사진&#10;&#10;자동 생성된 설명">
                    <a:extLst>
                      <a:ext uri="{FF2B5EF4-FFF2-40B4-BE49-F238E27FC236}">
                        <a16:creationId xmlns:a16="http://schemas.microsoft.com/office/drawing/2014/main" id="{A8EFE7FC-402B-2FD9-A533-F6997F4F3C5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880676" y="1847462"/>
                    <a:ext cx="883233" cy="881373"/>
                  </a:xfrm>
                  <a:prstGeom prst="rect">
                    <a:avLst/>
                  </a:prstGeom>
                  <a:ln w="3175">
                    <a:solidFill>
                      <a:srgbClr val="D4CFC5"/>
                    </a:solidFill>
                  </a:ln>
                </p:spPr>
              </p:pic>
            </p:grpSp>
            <p:sp>
              <p:nvSpPr>
                <p:cNvPr id="132" name="화살표: 왼쪽/오른쪽 131">
                  <a:extLst>
                    <a:ext uri="{FF2B5EF4-FFF2-40B4-BE49-F238E27FC236}">
                      <a16:creationId xmlns:a16="http://schemas.microsoft.com/office/drawing/2014/main" id="{A95211F0-EC02-467B-CCA6-2F51E154D066}"/>
                    </a:ext>
                  </a:extLst>
                </p:cNvPr>
                <p:cNvSpPr/>
                <p:nvPr/>
              </p:nvSpPr>
              <p:spPr>
                <a:xfrm>
                  <a:off x="2922158" y="2222791"/>
                  <a:ext cx="413669" cy="134249"/>
                </a:xfrm>
                <a:prstGeom prst="leftRightArrow">
                  <a:avLst>
                    <a:gd name="adj1" fmla="val 34595"/>
                    <a:gd name="adj2" fmla="val 58803"/>
                  </a:avLst>
                </a:prstGeom>
                <a:solidFill>
                  <a:srgbClr val="D4CFC5"/>
                </a:solidFill>
                <a:ln w="31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D4C73F98-4CCC-6AF3-5059-8041DEDA25E2}"/>
                  </a:ext>
                </a:extLst>
              </p:cNvPr>
              <p:cNvGrpSpPr/>
              <p:nvPr/>
            </p:nvGrpSpPr>
            <p:grpSpPr>
              <a:xfrm>
                <a:off x="1450975" y="1388015"/>
                <a:ext cx="3353955" cy="313023"/>
                <a:chOff x="1450975" y="1388015"/>
                <a:chExt cx="3353955" cy="313023"/>
              </a:xfrm>
            </p:grpSpPr>
            <p:grpSp>
              <p:nvGrpSpPr>
                <p:cNvPr id="166" name="그룹 165">
                  <a:extLst>
                    <a:ext uri="{FF2B5EF4-FFF2-40B4-BE49-F238E27FC236}">
                      <a16:creationId xmlns:a16="http://schemas.microsoft.com/office/drawing/2014/main" id="{D473EF34-A4C1-C09A-C92C-306271BF28B6}"/>
                    </a:ext>
                  </a:extLst>
                </p:cNvPr>
                <p:cNvGrpSpPr/>
                <p:nvPr/>
              </p:nvGrpSpPr>
              <p:grpSpPr>
                <a:xfrm>
                  <a:off x="1450975" y="1388015"/>
                  <a:ext cx="3353955" cy="313023"/>
                  <a:chOff x="1439025" y="1395560"/>
                  <a:chExt cx="3353955" cy="313023"/>
                </a:xfrm>
              </p:grpSpPr>
              <p:sp>
                <p:nvSpPr>
                  <p:cNvPr id="148" name="직사각형 147">
                    <a:extLst>
                      <a:ext uri="{FF2B5EF4-FFF2-40B4-BE49-F238E27FC236}">
                        <a16:creationId xmlns:a16="http://schemas.microsoft.com/office/drawing/2014/main" id="{30DA6D89-88BE-FA40-4535-C04ECB925A29}"/>
                      </a:ext>
                    </a:extLst>
                  </p:cNvPr>
                  <p:cNvSpPr/>
                  <p:nvPr/>
                </p:nvSpPr>
                <p:spPr>
                  <a:xfrm>
                    <a:off x="1439025" y="1395560"/>
                    <a:ext cx="3353955" cy="313023"/>
                  </a:xfrm>
                  <a:prstGeom prst="rect">
                    <a:avLst/>
                  </a:prstGeom>
                  <a:solidFill>
                    <a:srgbClr val="14181A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55" name="TextBox 154">
                    <a:extLst>
                      <a:ext uri="{FF2B5EF4-FFF2-40B4-BE49-F238E27FC236}">
                        <a16:creationId xmlns:a16="http://schemas.microsoft.com/office/drawing/2014/main" id="{D04C3013-A1DC-1E53-CEA5-7174917F0C98}"/>
                      </a:ext>
                    </a:extLst>
                  </p:cNvPr>
                  <p:cNvSpPr txBox="1"/>
                  <p:nvPr/>
                </p:nvSpPr>
                <p:spPr>
                  <a:xfrm>
                    <a:off x="1714182" y="1436655"/>
                    <a:ext cx="2803652" cy="230832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pPr algn="ctr">
                      <a:spcAft>
                        <a:spcPts val="300"/>
                      </a:spcAft>
                    </a:pPr>
                    <a:r>
                      <a:rPr lang="ko-KR" altLang="en-US" sz="9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나침반</a:t>
                    </a:r>
                    <a:r>
                      <a:rPr lang="en-US" altLang="ko-KR" sz="800" dirty="0">
                        <a:solidFill>
                          <a:schemeClr val="bg1">
                            <a:lumMod val="65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(</a:t>
                    </a:r>
                    <a:r>
                      <a:rPr lang="ko-KR" altLang="en-US" sz="800" dirty="0">
                        <a:solidFill>
                          <a:schemeClr val="bg1">
                            <a:lumMod val="65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지구 자기장으로 방향을 찾는 도구</a:t>
                    </a:r>
                    <a:r>
                      <a:rPr lang="en-US" altLang="ko-KR" sz="800" dirty="0">
                        <a:solidFill>
                          <a:schemeClr val="bg1">
                            <a:lumMod val="65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)</a:t>
                    </a:r>
                    <a:r>
                      <a:rPr lang="en-US" altLang="ko-KR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, </a:t>
                    </a:r>
                    <a:r>
                      <a:rPr lang="ko-KR" altLang="en-US" sz="9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혼천의</a:t>
                    </a:r>
                    <a:r>
                      <a:rPr lang="en-US" altLang="ko-KR" sz="800" dirty="0">
                        <a:solidFill>
                          <a:schemeClr val="bg1">
                            <a:lumMod val="65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(</a:t>
                    </a:r>
                    <a:r>
                      <a:rPr lang="ko-KR" altLang="en-US" sz="800" dirty="0">
                        <a:solidFill>
                          <a:schemeClr val="bg1">
                            <a:lumMod val="65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천체 관측 기구</a:t>
                    </a:r>
                    <a:r>
                      <a:rPr lang="en-US" altLang="ko-KR" sz="800" dirty="0">
                        <a:solidFill>
                          <a:schemeClr val="bg1">
                            <a:lumMod val="65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)</a:t>
                    </a:r>
                    <a:endParaRPr lang="en-US" altLang="ko-KR" sz="900" dirty="0">
                      <a:solidFill>
                        <a:schemeClr val="bg1">
                          <a:lumMod val="65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</p:grpSp>
            <p:cxnSp>
              <p:nvCxnSpPr>
                <p:cNvPr id="6" name="직선 연결선 5">
                  <a:extLst>
                    <a:ext uri="{FF2B5EF4-FFF2-40B4-BE49-F238E27FC236}">
                      <a16:creationId xmlns:a16="http://schemas.microsoft.com/office/drawing/2014/main" id="{D42870DA-5129-9EC7-29D9-312BBA597EF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453017" y="1701038"/>
                  <a:ext cx="3351913" cy="0"/>
                </a:xfrm>
                <a:prstGeom prst="line">
                  <a:avLst/>
                </a:prstGeom>
                <a:ln w="3175">
                  <a:gradFill flip="none" rotWithShape="1">
                    <a:gsLst>
                      <a:gs pos="25000">
                        <a:srgbClr val="F6F4D2">
                          <a:alpha val="20000"/>
                          <a:lumMod val="20000"/>
                        </a:srgbClr>
                      </a:gs>
                      <a:gs pos="0">
                        <a:srgbClr val="F6F4D2">
                          <a:alpha val="0"/>
                          <a:lumMod val="0"/>
                        </a:srgbClr>
                      </a:gs>
                      <a:gs pos="75000">
                        <a:srgbClr val="F6F4D2">
                          <a:alpha val="20000"/>
                          <a:lumMod val="20000"/>
                        </a:srgbClr>
                      </a:gs>
                      <a:gs pos="50000">
                        <a:srgbClr val="F6F4D2">
                          <a:alpha val="20000"/>
                          <a:lumMod val="30000"/>
                        </a:srgbClr>
                      </a:gs>
                      <a:gs pos="100000">
                        <a:srgbClr val="F6F4D2">
                          <a:alpha val="0"/>
                          <a:lumMod val="0"/>
                        </a:srgbClr>
                      </a:gs>
                    </a:gsLst>
                    <a:lin ang="0" scaled="1"/>
                    <a:tileRect/>
                  </a:gra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4" name="그룹 143">
                <a:extLst>
                  <a:ext uri="{FF2B5EF4-FFF2-40B4-BE49-F238E27FC236}">
                    <a16:creationId xmlns:a16="http://schemas.microsoft.com/office/drawing/2014/main" id="{399E703C-339C-BB6D-16DC-30190AF42EB4}"/>
                  </a:ext>
                </a:extLst>
              </p:cNvPr>
              <p:cNvGrpSpPr/>
              <p:nvPr/>
            </p:nvGrpSpPr>
            <p:grpSpPr>
              <a:xfrm>
                <a:off x="1462924" y="1156638"/>
                <a:ext cx="3339964" cy="231923"/>
                <a:chOff x="1460890" y="1092616"/>
                <a:chExt cx="3339964" cy="231923"/>
              </a:xfrm>
            </p:grpSpPr>
            <p:cxnSp>
              <p:nvCxnSpPr>
                <p:cNvPr id="146" name="직선 연결선 145">
                  <a:extLst>
                    <a:ext uri="{FF2B5EF4-FFF2-40B4-BE49-F238E27FC236}">
                      <a16:creationId xmlns:a16="http://schemas.microsoft.com/office/drawing/2014/main" id="{453E2430-A7D2-AF88-E61D-982429E5F84C}"/>
                    </a:ext>
                  </a:extLst>
                </p:cNvPr>
                <p:cNvCxnSpPr>
                  <a:cxnSpLocks/>
                  <a:stCxn id="147" idx="2"/>
                </p:cNvCxnSpPr>
                <p:nvPr/>
              </p:nvCxnSpPr>
              <p:spPr>
                <a:xfrm>
                  <a:off x="1745992" y="1324539"/>
                  <a:ext cx="3054862" cy="0"/>
                </a:xfrm>
                <a:prstGeom prst="line">
                  <a:avLst/>
                </a:prstGeom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7" name="직사각형 146">
                  <a:extLst>
                    <a:ext uri="{FF2B5EF4-FFF2-40B4-BE49-F238E27FC236}">
                      <a16:creationId xmlns:a16="http://schemas.microsoft.com/office/drawing/2014/main" id="{FDFBDF49-4B9C-7510-5B78-7D5AC4295E63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60890" y="1092616"/>
                  <a:ext cx="570203" cy="231923"/>
                </a:xfrm>
                <a:prstGeom prst="rect">
                  <a:avLst/>
                </a:prstGeom>
                <a:solidFill>
                  <a:srgbClr val="605550"/>
                </a:solidFill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46800" rIns="72000" rtlCol="0" anchor="ctr">
                  <a:spAutoFit/>
                </a:bodyPr>
                <a:lstStyle/>
                <a:p>
                  <a:r>
                    <a:rPr lang="ko-KR" altLang="en-US" sz="900" dirty="0">
                      <a:solidFill>
                        <a:srgbClr val="EDEBE7"/>
                      </a:solidFill>
                      <a:effectLst/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형태 변형</a:t>
                  </a:r>
                </a:p>
              </p:txBody>
            </p:sp>
          </p:grpSp>
        </p:grp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0EB1683B-1E8B-AADD-A33E-71A860A8B44D}"/>
                </a:ext>
              </a:extLst>
            </p:cNvPr>
            <p:cNvGrpSpPr/>
            <p:nvPr/>
          </p:nvGrpSpPr>
          <p:grpSpPr>
            <a:xfrm>
              <a:off x="5218906" y="1176958"/>
              <a:ext cx="4184694" cy="1829428"/>
              <a:chOff x="5218906" y="1176958"/>
              <a:chExt cx="4184694" cy="1829428"/>
            </a:xfrm>
          </p:grpSpPr>
          <p:sp>
            <p:nvSpPr>
              <p:cNvPr id="171" name="직사각형 170">
                <a:extLst>
                  <a:ext uri="{FF2B5EF4-FFF2-40B4-BE49-F238E27FC236}">
                    <a16:creationId xmlns:a16="http://schemas.microsoft.com/office/drawing/2014/main" id="{4E90BF7E-6E73-5F80-88B5-C74CF2E53BC6}"/>
                  </a:ext>
                </a:extLst>
              </p:cNvPr>
              <p:cNvSpPr/>
              <p:nvPr/>
            </p:nvSpPr>
            <p:spPr>
              <a:xfrm>
                <a:off x="5218906" y="1408335"/>
                <a:ext cx="4184694" cy="1598051"/>
              </a:xfrm>
              <a:prstGeom prst="rect">
                <a:avLst/>
              </a:prstGeom>
              <a:solidFill>
                <a:srgbClr val="1C1E22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213" name="그룹 212">
                <a:extLst>
                  <a:ext uri="{FF2B5EF4-FFF2-40B4-BE49-F238E27FC236}">
                    <a16:creationId xmlns:a16="http://schemas.microsoft.com/office/drawing/2014/main" id="{89979AC6-479D-FF8A-0DFD-D2750E181140}"/>
                  </a:ext>
                </a:extLst>
              </p:cNvPr>
              <p:cNvGrpSpPr/>
              <p:nvPr/>
            </p:nvGrpSpPr>
            <p:grpSpPr>
              <a:xfrm>
                <a:off x="5747483" y="1861518"/>
                <a:ext cx="3193696" cy="1097303"/>
                <a:chOff x="5735533" y="1848743"/>
                <a:chExt cx="3193696" cy="1097303"/>
              </a:xfrm>
            </p:grpSpPr>
            <p:grpSp>
              <p:nvGrpSpPr>
                <p:cNvPr id="204" name="그룹 203">
                  <a:extLst>
                    <a:ext uri="{FF2B5EF4-FFF2-40B4-BE49-F238E27FC236}">
                      <a16:creationId xmlns:a16="http://schemas.microsoft.com/office/drawing/2014/main" id="{D12835BA-FDA6-B18D-ADF0-63BAA7C1DE7E}"/>
                    </a:ext>
                  </a:extLst>
                </p:cNvPr>
                <p:cNvGrpSpPr/>
                <p:nvPr/>
              </p:nvGrpSpPr>
              <p:grpSpPr>
                <a:xfrm>
                  <a:off x="5735533" y="1848743"/>
                  <a:ext cx="1075666" cy="1097303"/>
                  <a:chOff x="5641217" y="1848743"/>
                  <a:chExt cx="1075666" cy="1097303"/>
                </a:xfrm>
              </p:grpSpPr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7B7AE07E-0D7F-348C-A953-9DDD71AA2AB9}"/>
                      </a:ext>
                    </a:extLst>
                  </p:cNvPr>
                  <p:cNvSpPr txBox="1"/>
                  <p:nvPr/>
                </p:nvSpPr>
                <p:spPr>
                  <a:xfrm>
                    <a:off x="5641217" y="2730602"/>
                    <a:ext cx="1075666" cy="215444"/>
                  </a:xfrm>
                  <a:prstGeom prst="rect">
                    <a:avLst/>
                  </a:prstGeom>
                  <a:noFill/>
                </p:spPr>
                <p:txBody>
                  <a:bodyPr wrap="none" lIns="54000" rIns="54000" rtlCol="0">
                    <a:spAutoFit/>
                  </a:bodyPr>
                  <a:lstStyle/>
                  <a:p>
                    <a:pPr algn="ctr"/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[ 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사슬로 그려진 </a:t>
                    </a:r>
                    <a:r>
                      <a:rPr lang="ko-KR" altLang="en-US" sz="800" dirty="0" err="1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마법진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 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]</a:t>
                    </a:r>
                  </a:p>
                </p:txBody>
              </p:sp>
              <p:pic>
                <p:nvPicPr>
                  <p:cNvPr id="50" name="그림 49" descr="원, 예술, 패턴, 대칭이(가) 표시된 사진&#10;&#10;자동 생성된 설명">
                    <a:extLst>
                      <a:ext uri="{FF2B5EF4-FFF2-40B4-BE49-F238E27FC236}">
                        <a16:creationId xmlns:a16="http://schemas.microsoft.com/office/drawing/2014/main" id="{55978843-F455-4900-B7BE-A31C5A4B3A8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739275" y="1848743"/>
                    <a:ext cx="879550" cy="88200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05" name="그룹 204">
                  <a:extLst>
                    <a:ext uri="{FF2B5EF4-FFF2-40B4-BE49-F238E27FC236}">
                      <a16:creationId xmlns:a16="http://schemas.microsoft.com/office/drawing/2014/main" id="{930F8CC2-820B-7AC2-9CE5-644873E46714}"/>
                    </a:ext>
                  </a:extLst>
                </p:cNvPr>
                <p:cNvGrpSpPr/>
                <p:nvPr/>
              </p:nvGrpSpPr>
              <p:grpSpPr>
                <a:xfrm>
                  <a:off x="7271672" y="1848743"/>
                  <a:ext cx="1657557" cy="1097303"/>
                  <a:chOff x="7271672" y="1848743"/>
                  <a:chExt cx="1657557" cy="1097303"/>
                </a:xfrm>
              </p:grpSpPr>
              <p:pic>
                <p:nvPicPr>
                  <p:cNvPr id="1026" name="Picture 2">
                    <a:extLst>
                      <a:ext uri="{FF2B5EF4-FFF2-40B4-BE49-F238E27FC236}">
                        <a16:creationId xmlns:a16="http://schemas.microsoft.com/office/drawing/2014/main" id="{91FBFC83-B831-3412-12AB-32DB2C8EC44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51673" r="68669" b="13519"/>
                  <a:stretch/>
                </p:blipFill>
                <p:spPr bwMode="auto">
                  <a:xfrm>
                    <a:off x="7427611" y="1848743"/>
                    <a:ext cx="1345679" cy="882000"/>
                  </a:xfrm>
                  <a:prstGeom prst="rect">
                    <a:avLst/>
                  </a:prstGeom>
                  <a:noFill/>
                  <a:ln w="3175">
                    <a:solidFill>
                      <a:srgbClr val="D4CFC5"/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201" name="TextBox 200">
                    <a:extLst>
                      <a:ext uri="{FF2B5EF4-FFF2-40B4-BE49-F238E27FC236}">
                        <a16:creationId xmlns:a16="http://schemas.microsoft.com/office/drawing/2014/main" id="{CD479279-F1CA-D11D-82D3-53C231543A15}"/>
                      </a:ext>
                    </a:extLst>
                  </p:cNvPr>
                  <p:cNvSpPr txBox="1"/>
                  <p:nvPr/>
                </p:nvSpPr>
                <p:spPr>
                  <a:xfrm>
                    <a:off x="7271672" y="2730602"/>
                    <a:ext cx="1657557" cy="215444"/>
                  </a:xfrm>
                  <a:prstGeom prst="rect">
                    <a:avLst/>
                  </a:prstGeom>
                  <a:noFill/>
                </p:spPr>
                <p:txBody>
                  <a:bodyPr wrap="none" lIns="54000" rIns="54000" rtlCol="0">
                    <a:spAutoFit/>
                  </a:bodyPr>
                  <a:lstStyle/>
                  <a:p>
                    <a:pPr algn="ctr"/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[ 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별 연결 예시 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: </a:t>
                    </a:r>
                    <a:r>
                      <a:rPr lang="en-US" altLang="ko-KR" sz="800" dirty="0" err="1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LoL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 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/ </a:t>
                    </a:r>
                    <a:r>
                      <a:rPr lang="ko-KR" altLang="en-US" sz="800" dirty="0" err="1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신드라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 / w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스킬 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]</a:t>
                    </a:r>
                  </a:p>
                </p:txBody>
              </p:sp>
            </p:grpSp>
          </p:grpSp>
          <p:grpSp>
            <p:nvGrpSpPr>
              <p:cNvPr id="17" name="그룹 16">
                <a:extLst>
                  <a:ext uri="{FF2B5EF4-FFF2-40B4-BE49-F238E27FC236}">
                    <a16:creationId xmlns:a16="http://schemas.microsoft.com/office/drawing/2014/main" id="{2EA44887-C92A-4B57-17C0-A2B23DE2B925}"/>
                  </a:ext>
                </a:extLst>
              </p:cNvPr>
              <p:cNvGrpSpPr/>
              <p:nvPr/>
            </p:nvGrpSpPr>
            <p:grpSpPr>
              <a:xfrm>
                <a:off x="5218906" y="1408335"/>
                <a:ext cx="4184694" cy="313023"/>
                <a:chOff x="5218906" y="1388015"/>
                <a:chExt cx="4184694" cy="313023"/>
              </a:xfrm>
            </p:grpSpPr>
            <p:grpSp>
              <p:nvGrpSpPr>
                <p:cNvPr id="172" name="그룹 171">
                  <a:extLst>
                    <a:ext uri="{FF2B5EF4-FFF2-40B4-BE49-F238E27FC236}">
                      <a16:creationId xmlns:a16="http://schemas.microsoft.com/office/drawing/2014/main" id="{85E81037-7831-2679-2F21-D007D630949C}"/>
                    </a:ext>
                  </a:extLst>
                </p:cNvPr>
                <p:cNvGrpSpPr/>
                <p:nvPr/>
              </p:nvGrpSpPr>
              <p:grpSpPr>
                <a:xfrm>
                  <a:off x="5218906" y="1388015"/>
                  <a:ext cx="4184694" cy="313023"/>
                  <a:chOff x="1439025" y="1395560"/>
                  <a:chExt cx="4184694" cy="313023"/>
                </a:xfrm>
              </p:grpSpPr>
              <p:sp>
                <p:nvSpPr>
                  <p:cNvPr id="181" name="직사각형 180">
                    <a:extLst>
                      <a:ext uri="{FF2B5EF4-FFF2-40B4-BE49-F238E27FC236}">
                        <a16:creationId xmlns:a16="http://schemas.microsoft.com/office/drawing/2014/main" id="{EA5B1327-26CC-EF3E-9185-9FFF8CB4D55E}"/>
                      </a:ext>
                    </a:extLst>
                  </p:cNvPr>
                  <p:cNvSpPr/>
                  <p:nvPr/>
                </p:nvSpPr>
                <p:spPr>
                  <a:xfrm>
                    <a:off x="1439025" y="1395560"/>
                    <a:ext cx="4184694" cy="313023"/>
                  </a:xfrm>
                  <a:prstGeom prst="rect">
                    <a:avLst/>
                  </a:prstGeom>
                  <a:solidFill>
                    <a:srgbClr val="14181A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82" name="TextBox 181">
                    <a:extLst>
                      <a:ext uri="{FF2B5EF4-FFF2-40B4-BE49-F238E27FC236}">
                        <a16:creationId xmlns:a16="http://schemas.microsoft.com/office/drawing/2014/main" id="{1F4EF396-8A4E-ECD1-9C7C-FBCBD182AE68}"/>
                      </a:ext>
                    </a:extLst>
                  </p:cNvPr>
                  <p:cNvSpPr txBox="1"/>
                  <p:nvPr/>
                </p:nvSpPr>
                <p:spPr>
                  <a:xfrm>
                    <a:off x="1567693" y="1436655"/>
                    <a:ext cx="3927358" cy="230832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pPr algn="ctr">
                      <a:spcAft>
                        <a:spcPts val="300"/>
                      </a:spcAft>
                    </a:pPr>
                    <a:r>
                      <a:rPr lang="ko-KR" altLang="en-US" sz="9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사슬로 마법진을 형성</a:t>
                    </a:r>
                    <a:r>
                      <a:rPr lang="ko-KR" altLang="en-US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하여 우주의 힘을 구현하거나</a:t>
                    </a:r>
                    <a:r>
                      <a:rPr lang="en-US" altLang="ko-KR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, </a:t>
                    </a:r>
                    <a:r>
                      <a:rPr lang="ko-KR" altLang="en-US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스킬 효과로 형성된 </a:t>
                    </a:r>
                    <a:r>
                      <a:rPr lang="ko-KR" altLang="en-US" sz="9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별을 연결</a:t>
                    </a:r>
                    <a:r>
                      <a:rPr lang="ko-KR" altLang="en-US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합니다</a:t>
                    </a:r>
                    <a:r>
                      <a:rPr lang="en-US" altLang="ko-KR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.</a:t>
                    </a:r>
                  </a:p>
                </p:txBody>
              </p:sp>
            </p:grpSp>
            <p:cxnSp>
              <p:nvCxnSpPr>
                <p:cNvPr id="10" name="직선 연결선 9">
                  <a:extLst>
                    <a:ext uri="{FF2B5EF4-FFF2-40B4-BE49-F238E27FC236}">
                      <a16:creationId xmlns:a16="http://schemas.microsoft.com/office/drawing/2014/main" id="{A6CC6687-7AA2-D883-0DB7-BB75986C1D2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218906" y="1701038"/>
                  <a:ext cx="4184694" cy="0"/>
                </a:xfrm>
                <a:prstGeom prst="line">
                  <a:avLst/>
                </a:prstGeom>
                <a:ln w="3175">
                  <a:gradFill flip="none" rotWithShape="1">
                    <a:gsLst>
                      <a:gs pos="25000">
                        <a:srgbClr val="F6F4D2">
                          <a:alpha val="20000"/>
                          <a:lumMod val="20000"/>
                        </a:srgbClr>
                      </a:gs>
                      <a:gs pos="0">
                        <a:srgbClr val="F6F4D2">
                          <a:alpha val="0"/>
                          <a:lumMod val="0"/>
                        </a:srgbClr>
                      </a:gs>
                      <a:gs pos="75000">
                        <a:srgbClr val="F6F4D2">
                          <a:alpha val="20000"/>
                          <a:lumMod val="20000"/>
                        </a:srgbClr>
                      </a:gs>
                      <a:gs pos="50000">
                        <a:srgbClr val="F6F4D2">
                          <a:alpha val="20000"/>
                          <a:lumMod val="30000"/>
                        </a:srgbClr>
                      </a:gs>
                      <a:gs pos="100000">
                        <a:srgbClr val="F6F4D2">
                          <a:alpha val="0"/>
                          <a:lumMod val="0"/>
                        </a:srgbClr>
                      </a:gs>
                    </a:gsLst>
                    <a:lin ang="0" scaled="1"/>
                    <a:tileRect/>
                  </a:gra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3" name="그룹 42">
                <a:extLst>
                  <a:ext uri="{FF2B5EF4-FFF2-40B4-BE49-F238E27FC236}">
                    <a16:creationId xmlns:a16="http://schemas.microsoft.com/office/drawing/2014/main" id="{7F8788E4-F63C-F36F-E9D1-D8042EE40264}"/>
                  </a:ext>
                </a:extLst>
              </p:cNvPr>
              <p:cNvGrpSpPr/>
              <p:nvPr/>
            </p:nvGrpSpPr>
            <p:grpSpPr>
              <a:xfrm>
                <a:off x="5218906" y="1176958"/>
                <a:ext cx="4184694" cy="231923"/>
                <a:chOff x="5218906" y="1176958"/>
                <a:chExt cx="4184694" cy="231923"/>
              </a:xfrm>
            </p:grpSpPr>
            <p:grpSp>
              <p:nvGrpSpPr>
                <p:cNvPr id="156" name="그룹 155">
                  <a:extLst>
                    <a:ext uri="{FF2B5EF4-FFF2-40B4-BE49-F238E27FC236}">
                      <a16:creationId xmlns:a16="http://schemas.microsoft.com/office/drawing/2014/main" id="{CEA0614D-F004-D75C-4062-60AE45779949}"/>
                    </a:ext>
                  </a:extLst>
                </p:cNvPr>
                <p:cNvGrpSpPr/>
                <p:nvPr/>
              </p:nvGrpSpPr>
              <p:grpSpPr>
                <a:xfrm>
                  <a:off x="5218906" y="1176958"/>
                  <a:ext cx="4184694" cy="231923"/>
                  <a:chOff x="1460890" y="1092616"/>
                  <a:chExt cx="4184694" cy="231923"/>
                </a:xfrm>
              </p:grpSpPr>
              <p:cxnSp>
                <p:nvCxnSpPr>
                  <p:cNvPr id="158" name="직선 연결선 157">
                    <a:extLst>
                      <a:ext uri="{FF2B5EF4-FFF2-40B4-BE49-F238E27FC236}">
                        <a16:creationId xmlns:a16="http://schemas.microsoft.com/office/drawing/2014/main" id="{C293E6C0-BD98-66E3-55E6-CF558E7A6A43}"/>
                      </a:ext>
                    </a:extLst>
                  </p:cNvPr>
                  <p:cNvCxnSpPr>
                    <a:cxnSpLocks/>
                    <a:stCxn id="159" idx="2"/>
                  </p:cNvCxnSpPr>
                  <p:nvPr/>
                </p:nvCxnSpPr>
                <p:spPr>
                  <a:xfrm>
                    <a:off x="1745992" y="1324539"/>
                    <a:ext cx="3899592" cy="0"/>
                  </a:xfrm>
                  <a:prstGeom prst="line">
                    <a:avLst/>
                  </a:prstGeom>
                  <a:ln w="12700">
                    <a:solidFill>
                      <a:srgbClr val="D4CFC5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59" name="직사각형 158">
                    <a:extLst>
                      <a:ext uri="{FF2B5EF4-FFF2-40B4-BE49-F238E27FC236}">
                        <a16:creationId xmlns:a16="http://schemas.microsoft.com/office/drawing/2014/main" id="{E0648A58-4D66-0C9C-4959-1C585A09FBDD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460890" y="1092616"/>
                    <a:ext cx="570203" cy="231923"/>
                  </a:xfrm>
                  <a:prstGeom prst="rect">
                    <a:avLst/>
                  </a:prstGeom>
                  <a:solidFill>
                    <a:srgbClr val="605550"/>
                  </a:solidFill>
                  <a:ln w="12700">
                    <a:solidFill>
                      <a:srgbClr val="D4CFC5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lIns="72000" tIns="46800" rIns="72000" rtlCol="0" anchor="ctr">
                    <a:spAutoFit/>
                  </a:bodyPr>
                  <a:lstStyle/>
                  <a:p>
                    <a:r>
                      <a:rPr lang="ko-KR" altLang="en-US" sz="900" dirty="0">
                        <a:solidFill>
                          <a:srgbClr val="EDEBE7"/>
                        </a:solidFill>
                        <a:effectLst/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rPr>
                      <a:t>길이 조절</a:t>
                    </a:r>
                  </a:p>
                </p:txBody>
              </p:sp>
            </p:grpSp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D87EAF94-AD59-DCB1-7094-306109219A77}"/>
                    </a:ext>
                  </a:extLst>
                </p:cNvPr>
                <p:cNvSpPr txBox="1"/>
                <p:nvPr/>
              </p:nvSpPr>
              <p:spPr>
                <a:xfrm>
                  <a:off x="5790711" y="1185197"/>
                  <a:ext cx="1561994" cy="215444"/>
                </a:xfrm>
                <a:prstGeom prst="rect">
                  <a:avLst/>
                </a:prstGeom>
                <a:noFill/>
              </p:spPr>
              <p:txBody>
                <a:bodyPr wrap="none" lIns="144000" rIns="144000" rtlCol="0">
                  <a:spAutoFit/>
                </a:bodyPr>
                <a:lstStyle/>
                <a:p>
                  <a:r>
                    <a:rPr lang="en-US" altLang="ko-KR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무언가를 연결</a:t>
                  </a:r>
                  <a:r>
                    <a:rPr lang="en-US" altLang="ko-KR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’</a:t>
                  </a:r>
                  <a:r>
                    <a:rPr lang="ko-KR" altLang="en-US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하는 용도에 집중</a:t>
                  </a:r>
                  <a:endParaRPr lang="en-US" altLang="ko-KR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3852208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C76BEE-C96E-B12E-878C-13502E4317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B17E8407-ECE0-DDC2-AF37-4681B9E29AFE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EA9D1FEA-0987-2284-BECD-7F9B34C43D19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7CAFB6B-1524-43F6-938C-E783AD1321CD}"/>
                </a:ext>
              </a:extLst>
            </p:cNvPr>
            <p:cNvSpPr txBox="1"/>
            <p:nvPr/>
          </p:nvSpPr>
          <p:spPr>
            <a:xfrm>
              <a:off x="1637797" y="708257"/>
              <a:ext cx="668926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</a:t>
              </a:r>
            </a:p>
          </p:txBody>
        </p:sp>
      </p:grpSp>
      <p:sp>
        <p:nvSpPr>
          <p:cNvPr id="93" name="TextBox 92">
            <a:extLst>
              <a:ext uri="{FF2B5EF4-FFF2-40B4-BE49-F238E27FC236}">
                <a16:creationId xmlns:a16="http://schemas.microsoft.com/office/drawing/2014/main" id="{DE2B6A9B-8633-0E9F-F0C7-F3C016683D02}"/>
              </a:ext>
            </a:extLst>
          </p:cNvPr>
          <p:cNvSpPr txBox="1"/>
          <p:nvPr/>
        </p:nvSpPr>
        <p:spPr>
          <a:xfrm>
            <a:off x="1450974" y="1360338"/>
            <a:ext cx="8246466" cy="1118255"/>
          </a:xfrm>
          <a:prstGeom prst="rect">
            <a:avLst/>
          </a:prstGeom>
          <a:noFill/>
        </p:spPr>
        <p:txBody>
          <a:bodyPr wrap="none" lIns="180000" rIns="0" rtlCol="0">
            <a:spAutoFit/>
          </a:bodyPr>
          <a:lstStyle/>
          <a:p>
            <a:pPr marL="171450" indent="-171450">
              <a:spcAft>
                <a:spcPts val="500"/>
              </a:spcAft>
              <a:buBlip>
                <a:blip r:embed="rId3"/>
              </a:buBlip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 모드 상태에서는 사용한 스킬의 양상을 </a:t>
            </a:r>
            <a:r>
              <a:rPr lang="ko-KR" altLang="en-US" sz="1000" dirty="0">
                <a:solidFill>
                  <a:srgbClr val="E87EF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합니다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(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최대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2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개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</a:p>
          <a:p>
            <a:pPr marL="171450" indent="-171450">
              <a:spcAft>
                <a:spcPts val="500"/>
              </a:spcAft>
              <a:buBlip>
                <a:blip r:embed="rId3"/>
              </a:buBlip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 모드 상태에서는 </a:t>
            </a:r>
            <a:r>
              <a:rPr lang="ko-KR" altLang="en-US" sz="1000" dirty="0">
                <a:solidFill>
                  <a:srgbClr val="E87EF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치명타 적중률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이 </a:t>
            </a:r>
            <a:r>
              <a:rPr lang="en-US" altLang="ko-KR" sz="1000" dirty="0">
                <a:solidFill>
                  <a:srgbClr val="E87EF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30%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증가하며 기록한 양상에 따라 추가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효과를 획득할 수 있습니다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양상 별 추가 효과 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en-US" altLang="ko-KR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  <a:hlinkClick r:id="rId4" action="ppaction://hlinksldjump"/>
              </a:rPr>
              <a:t>p.9 / </a:t>
            </a:r>
            <a:r>
              <a:rPr lang="ko-KR" altLang="en-U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  <a:hlinkClick r:id="rId4" action="ppaction://hlinksldjump"/>
              </a:rPr>
              <a:t>아이덴티티 </a:t>
            </a:r>
            <a:r>
              <a:rPr lang="en-US" altLang="ko-KR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  <a:hlinkClick r:id="rId4" action="ppaction://hlinksldjump"/>
              </a:rPr>
              <a:t>– ‘</a:t>
            </a:r>
            <a:r>
              <a:rPr lang="ko-KR" altLang="en-U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  <a:hlinkClick r:id="rId4" action="ppaction://hlinksldjump"/>
              </a:rPr>
              <a:t>기록 모드</a:t>
            </a:r>
            <a:r>
              <a:rPr lang="en-US" altLang="ko-KR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  <a:hlinkClick r:id="rId4" action="ppaction://hlinksldjump"/>
              </a:rPr>
              <a:t> </a:t>
            </a:r>
            <a:r>
              <a:rPr lang="ko-KR" altLang="en-U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  <a:hlinkClick r:id="rId4" action="ppaction://hlinksldjump"/>
              </a:rPr>
              <a:t>中</a:t>
            </a:r>
            <a:r>
              <a:rPr lang="en-US" altLang="ko-KR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  <a:hlinkClick r:id="rId4" action="ppaction://hlinksldjump"/>
              </a:rPr>
              <a:t> </a:t>
            </a:r>
            <a:r>
              <a:rPr lang="ko-KR" altLang="en-U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  <a:hlinkClick r:id="rId4" action="ppaction://hlinksldjump"/>
              </a:rPr>
              <a:t>스킬의 양상</a:t>
            </a:r>
            <a:r>
              <a:rPr lang="en-US" altLang="ko-KR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  <a:hlinkClick r:id="rId4" action="ppaction://hlinksldjump"/>
              </a:rPr>
              <a:t>’</a:t>
            </a:r>
            <a:r>
              <a:rPr lang="ko-KR" altLang="en-U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  <a:hlinkClick r:id="rId4" action="ppaction://hlinksldjump"/>
              </a:rPr>
              <a:t> 참고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500"/>
              </a:spcAft>
              <a:buBlip>
                <a:blip r:embed="rId3"/>
              </a:buBlip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 모드에 진입 시 </a:t>
            </a:r>
            <a:r>
              <a:rPr lang="ko-KR" altLang="en-US" sz="1000" dirty="0">
                <a:solidFill>
                  <a:srgbClr val="E87EF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주변의 적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에게 약한 피해를 주며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10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초간 </a:t>
            </a:r>
            <a:r>
              <a:rPr lang="ko-KR" altLang="en-US" sz="1000" dirty="0">
                <a:solidFill>
                  <a:srgbClr val="E87EF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치명타 저항률을 감소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시킵니다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 marL="171450" indent="-171450">
              <a:spcAft>
                <a:spcPts val="500"/>
              </a:spcAft>
              <a:buBlip>
                <a:blip r:embed="rId3"/>
              </a:buBlip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기록한 </a:t>
            </a:r>
            <a:r>
              <a:rPr lang="ko-KR" altLang="en-US" sz="1000" dirty="0">
                <a:solidFill>
                  <a:srgbClr val="E87EF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두 양상이 같으면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강력한 피해를 주는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1000" dirty="0">
                <a:solidFill>
                  <a:srgbClr val="E87EF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클러스터 스킬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이 </a:t>
            </a:r>
            <a:r>
              <a:rPr lang="ko-KR" altLang="en-US" sz="1000" dirty="0">
                <a:solidFill>
                  <a:srgbClr val="E87EF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활성화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됩니다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 모드 상태에서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[Z]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키를 입력하여 클러스터 스킬을 사용할 수 있습니다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 marL="171450" indent="-171450">
              <a:spcAft>
                <a:spcPts val="500"/>
              </a:spcAft>
              <a:buBlip>
                <a:blip r:embed="rId3"/>
              </a:buBlip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 모드는 </a:t>
            </a:r>
            <a:r>
              <a:rPr lang="en-US" altLang="ko-KR" sz="1000" dirty="0">
                <a:solidFill>
                  <a:srgbClr val="E87EF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10</a:t>
            </a:r>
            <a:r>
              <a:rPr lang="ko-KR" altLang="en-US" sz="1000" dirty="0">
                <a:solidFill>
                  <a:srgbClr val="E87EF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초</a:t>
            </a:r>
            <a:r>
              <a:rPr lang="ko-KR" altLang="en-US" sz="1000" dirty="0">
                <a:solidFill>
                  <a:srgbClr val="FBE8A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동안 지속되지만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아이덴티티 스킬을 사용하면 즉시 종료됩니다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382301-4DCC-8596-E68E-4B953B141EAC}"/>
              </a:ext>
            </a:extLst>
          </p:cNvPr>
          <p:cNvSpPr txBox="1"/>
          <p:nvPr/>
        </p:nvSpPr>
        <p:spPr>
          <a:xfrm>
            <a:off x="1450975" y="1097991"/>
            <a:ext cx="6596358" cy="246221"/>
          </a:xfrm>
          <a:prstGeom prst="rect">
            <a:avLst/>
          </a:prstGeom>
          <a:noFill/>
        </p:spPr>
        <p:txBody>
          <a:bodyPr wrap="none" lIns="0" rIns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적에게 공격을 적중시키면 기록 게이지를 획득합니다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 게이지를 모두 채우면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[Z]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키를 입력하여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1000" dirty="0">
                <a:solidFill>
                  <a:srgbClr val="E87EF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 모드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에 진입할 수 있습니다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11148120-61BA-48E5-A019-00A1023C0946}"/>
              </a:ext>
            </a:extLst>
          </p:cNvPr>
          <p:cNvGrpSpPr/>
          <p:nvPr/>
        </p:nvGrpSpPr>
        <p:grpSpPr>
          <a:xfrm>
            <a:off x="1426539" y="493926"/>
            <a:ext cx="10765461" cy="347997"/>
            <a:chOff x="1426539" y="493926"/>
            <a:chExt cx="10765461" cy="347997"/>
          </a:xfrm>
        </p:grpSpPr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EA62409E-F900-D649-F656-75255759666C}"/>
                </a:ext>
              </a:extLst>
            </p:cNvPr>
            <p:cNvGrpSpPr/>
            <p:nvPr/>
          </p:nvGrpSpPr>
          <p:grpSpPr>
            <a:xfrm>
              <a:off x="1426539" y="493926"/>
              <a:ext cx="274009" cy="224886"/>
              <a:chOff x="1464657" y="493925"/>
              <a:chExt cx="274009" cy="224886"/>
            </a:xfrm>
          </p:grpSpPr>
          <p:sp>
            <p:nvSpPr>
              <p:cNvPr id="9" name="타원 8">
                <a:extLst>
                  <a:ext uri="{FF2B5EF4-FFF2-40B4-BE49-F238E27FC236}">
                    <a16:creationId xmlns:a16="http://schemas.microsoft.com/office/drawing/2014/main" id="{C7C14496-5F97-E32E-54E4-85D9E4047853}"/>
                  </a:ext>
                </a:extLst>
              </p:cNvPr>
              <p:cNvSpPr/>
              <p:nvPr/>
            </p:nvSpPr>
            <p:spPr>
              <a:xfrm>
                <a:off x="1464657" y="493925"/>
                <a:ext cx="72000" cy="72000"/>
              </a:xfrm>
              <a:prstGeom prst="ellipse">
                <a:avLst/>
              </a:prstGeom>
              <a:solidFill>
                <a:srgbClr val="212227"/>
              </a:solidFill>
              <a:ln w="19050">
                <a:solidFill>
                  <a:srgbClr val="E5D49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1" name="연결선: 꺾임 10">
                <a:extLst>
                  <a:ext uri="{FF2B5EF4-FFF2-40B4-BE49-F238E27FC236}">
                    <a16:creationId xmlns:a16="http://schemas.microsoft.com/office/drawing/2014/main" id="{E9C02F3A-FC8B-EC4A-E2DD-72122423FDEC}"/>
                  </a:ext>
                </a:extLst>
              </p:cNvPr>
              <p:cNvCxnSpPr>
                <a:cxnSpLocks/>
                <a:stCxn id="9" idx="4"/>
                <a:endCxn id="20" idx="1"/>
              </p:cNvCxnSpPr>
              <p:nvPr/>
            </p:nvCxnSpPr>
            <p:spPr>
              <a:xfrm rot="16200000" flipH="1">
                <a:off x="1543218" y="523363"/>
                <a:ext cx="152887" cy="238009"/>
              </a:xfrm>
              <a:prstGeom prst="bentConnector2">
                <a:avLst/>
              </a:prstGeom>
              <a:ln w="19050">
                <a:solidFill>
                  <a:srgbClr val="E5D499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D39A3278-487C-F5D3-A881-0B4E12CA152E}"/>
                </a:ext>
              </a:extLst>
            </p:cNvPr>
            <p:cNvGrpSpPr/>
            <p:nvPr/>
          </p:nvGrpSpPr>
          <p:grpSpPr>
            <a:xfrm>
              <a:off x="1700548" y="595702"/>
              <a:ext cx="10491452" cy="246221"/>
              <a:chOff x="1700548" y="595702"/>
              <a:chExt cx="10491452" cy="246221"/>
            </a:xfrm>
          </p:grpSpPr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1A60365C-EFC8-98F0-B4B0-5ADFDC01B7CD}"/>
                  </a:ext>
                </a:extLst>
              </p:cNvPr>
              <p:cNvSpPr/>
              <p:nvPr/>
            </p:nvSpPr>
            <p:spPr>
              <a:xfrm>
                <a:off x="1700548" y="595702"/>
                <a:ext cx="10491452" cy="246221"/>
              </a:xfrm>
              <a:prstGeom prst="rect">
                <a:avLst/>
              </a:prstGeom>
              <a:solidFill>
                <a:schemeClr val="tx1"/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23" name="그룹 22">
                <a:extLst>
                  <a:ext uri="{FF2B5EF4-FFF2-40B4-BE49-F238E27FC236}">
                    <a16:creationId xmlns:a16="http://schemas.microsoft.com/office/drawing/2014/main" id="{C996811A-2382-14F3-1A63-EA57814790D2}"/>
                  </a:ext>
                </a:extLst>
              </p:cNvPr>
              <p:cNvGrpSpPr/>
              <p:nvPr/>
            </p:nvGrpSpPr>
            <p:grpSpPr>
              <a:xfrm>
                <a:off x="1700548" y="638021"/>
                <a:ext cx="7606603" cy="161583"/>
                <a:chOff x="1700548" y="661219"/>
                <a:chExt cx="7606603" cy="161583"/>
              </a:xfrm>
            </p:grpSpPr>
            <p:sp>
              <p:nvSpPr>
                <p:cNvPr id="1111" name="TextBox 1110">
                  <a:extLst>
                    <a:ext uri="{FF2B5EF4-FFF2-40B4-BE49-F238E27FC236}">
                      <a16:creationId xmlns:a16="http://schemas.microsoft.com/office/drawing/2014/main" id="{3C0C317A-BB47-01ED-9BC8-4F1E9D265CF6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7606603" cy="153888"/>
                </a:xfrm>
                <a:prstGeom prst="rect">
                  <a:avLst/>
                </a:prstGeom>
                <a:noFill/>
              </p:spPr>
              <p:txBody>
                <a:bodyPr wrap="none" lIns="756000" tIns="0" rIns="0" bIns="0" rtlCol="0" anchor="t">
                  <a:spAutoFit/>
                </a:bodyPr>
                <a:lstStyle/>
                <a:p>
                  <a:pPr marL="0" marR="0" lvl="0" indent="0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유저의 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스킬 사용이 아이덴티티의 변화에 직접적인 영향</a:t>
                  </a: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을 주도록 설계하여 </a:t>
                  </a:r>
                  <a:r>
                    <a:rPr lang="ko-KR" altLang="en-US" sz="1000" i="0" kern="12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전략적인 전투 경험</a:t>
                  </a: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과 </a:t>
                  </a:r>
                  <a:r>
                    <a:rPr lang="ko-KR" altLang="en-US" sz="1000" i="0" kern="12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숙련도 증가에 따른 성취감</a:t>
                  </a: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을 제공합니다</a:t>
                  </a:r>
                  <a:r>
                    <a:rPr lang="en-US" altLang="ko-KR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30F99334-F6C7-BF49-8F07-B7837FD185CD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708578" cy="161583"/>
                </a:xfrm>
                <a:prstGeom prst="rect">
                  <a:avLst/>
                </a:prstGeom>
                <a:noFill/>
              </p:spPr>
              <p:txBody>
                <a:bodyPr wrap="none" lIns="108000" tIns="0" rIns="0" bIns="0" rtlCol="0" anchor="t">
                  <a:spAutoFit/>
                </a:bodyPr>
                <a:lstStyle/>
                <a:p>
                  <a:pPr marL="0" marR="0" lvl="0" indent="0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[</a:t>
                  </a:r>
                  <a:r>
                    <a:rPr lang="ko-KR" altLang="en-US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기획 의도</a:t>
                  </a: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]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</p:grp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649562B-76BC-C49C-CEC3-5F9C5CFEC97E}"/>
              </a:ext>
            </a:extLst>
          </p:cNvPr>
          <p:cNvSpPr/>
          <p:nvPr/>
        </p:nvSpPr>
        <p:spPr>
          <a:xfrm>
            <a:off x="1426539" y="3057772"/>
            <a:ext cx="5366385" cy="3650270"/>
          </a:xfrm>
          <a:prstGeom prst="rect">
            <a:avLst/>
          </a:prstGeom>
          <a:solidFill>
            <a:srgbClr val="1C1E2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AB1C7B60-72B7-FD48-21F5-537FCFE49B91}"/>
              </a:ext>
            </a:extLst>
          </p:cNvPr>
          <p:cNvGrpSpPr/>
          <p:nvPr/>
        </p:nvGrpSpPr>
        <p:grpSpPr>
          <a:xfrm>
            <a:off x="1450975" y="3057772"/>
            <a:ext cx="5366385" cy="313023"/>
            <a:chOff x="1450975" y="3401740"/>
            <a:chExt cx="5366385" cy="313023"/>
          </a:xfrm>
        </p:grpSpPr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8DB9511E-903C-1BE0-AAF6-FAA276B81652}"/>
                </a:ext>
              </a:extLst>
            </p:cNvPr>
            <p:cNvGrpSpPr/>
            <p:nvPr/>
          </p:nvGrpSpPr>
          <p:grpSpPr>
            <a:xfrm>
              <a:off x="1450975" y="3401740"/>
              <a:ext cx="5366385" cy="313023"/>
              <a:chOff x="1439025" y="1395560"/>
              <a:chExt cx="5366385" cy="313023"/>
            </a:xfrm>
          </p:grpSpPr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63C3E657-D528-893F-2733-2E17958531C2}"/>
                  </a:ext>
                </a:extLst>
              </p:cNvPr>
              <p:cNvSpPr/>
              <p:nvPr/>
            </p:nvSpPr>
            <p:spPr>
              <a:xfrm>
                <a:off x="1439025" y="1395560"/>
                <a:ext cx="5366385" cy="313023"/>
              </a:xfrm>
              <a:prstGeom prst="rect">
                <a:avLst/>
              </a:prstGeom>
              <a:solidFill>
                <a:srgbClr val="14181A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025AAB7-F3AA-9056-1B54-A81CABD0155E}"/>
                  </a:ext>
                </a:extLst>
              </p:cNvPr>
              <p:cNvSpPr txBox="1"/>
              <p:nvPr/>
            </p:nvSpPr>
            <p:spPr>
              <a:xfrm>
                <a:off x="2372542" y="1436655"/>
                <a:ext cx="3499356" cy="230832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등 뒤에</a:t>
                </a:r>
                <a:r>
                  <a:rPr lang="ko-KR" altLang="en-US" sz="9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금색 마법진</a:t>
                </a: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이 형성되고</a:t>
                </a: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, </a:t>
                </a:r>
                <a:r>
                  <a:rPr lang="ko-KR" altLang="en-US" sz="9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보랏빛 오라</a:t>
                </a: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가 캐릭터의 몸 주변에 일렁입니다</a:t>
                </a: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</p:txBody>
          </p:sp>
        </p:grp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085B87ED-CF6A-5497-BC0C-C2256E1971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50975" y="3714763"/>
              <a:ext cx="5366385" cy="0"/>
            </a:xfrm>
            <a:prstGeom prst="line">
              <a:avLst/>
            </a:prstGeom>
            <a:ln w="3175">
              <a:gradFill flip="none" rotWithShape="1">
                <a:gsLst>
                  <a:gs pos="25000">
                    <a:srgbClr val="F6F4D2">
                      <a:alpha val="20000"/>
                      <a:lumMod val="20000"/>
                    </a:srgbClr>
                  </a:gs>
                  <a:gs pos="0">
                    <a:srgbClr val="F6F4D2">
                      <a:alpha val="0"/>
                      <a:lumMod val="0"/>
                    </a:srgbClr>
                  </a:gs>
                  <a:gs pos="75000">
                    <a:srgbClr val="F6F4D2">
                      <a:alpha val="20000"/>
                      <a:lumMod val="20000"/>
                    </a:srgbClr>
                  </a:gs>
                  <a:gs pos="50000">
                    <a:srgbClr val="F6F4D2">
                      <a:alpha val="20000"/>
                      <a:lumMod val="30000"/>
                    </a:srgbClr>
                  </a:gs>
                  <a:gs pos="100000">
                    <a:srgbClr val="F6F4D2">
                      <a:alpha val="0"/>
                      <a:lumMod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46EEF96F-68CF-1484-3B69-96A88D81212C}"/>
              </a:ext>
            </a:extLst>
          </p:cNvPr>
          <p:cNvGrpSpPr/>
          <p:nvPr/>
        </p:nvGrpSpPr>
        <p:grpSpPr>
          <a:xfrm>
            <a:off x="1456552" y="2826395"/>
            <a:ext cx="5360808" cy="231923"/>
            <a:chOff x="1460890" y="1092616"/>
            <a:chExt cx="5360808" cy="231923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286D654-F5AB-4C26-42BC-C0E8AE8C7A8F}"/>
                </a:ext>
              </a:extLst>
            </p:cNvPr>
            <p:cNvSpPr txBox="1"/>
            <p:nvPr/>
          </p:nvSpPr>
          <p:spPr>
            <a:xfrm>
              <a:off x="2383753" y="1100855"/>
              <a:ext cx="2445248" cy="215444"/>
            </a:xfrm>
            <a:prstGeom prst="rect">
              <a:avLst/>
            </a:prstGeom>
            <a:noFill/>
          </p:spPr>
          <p:txBody>
            <a:bodyPr wrap="none" lIns="144000" rIns="144000" rtlCol="0">
              <a:spAutoFit/>
            </a:bodyPr>
            <a:lstStyle/>
            <a:p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연금술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(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금색 </a:t>
              </a:r>
              <a:r>
                <a:rPr lang="ko-KR" altLang="en-US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마법진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), 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점성술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(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보라색 오라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) 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컨셉을 강조</a:t>
              </a:r>
              <a:endPara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10B35794-6911-30A5-3972-DFA248D7EEDC}"/>
                </a:ext>
              </a:extLst>
            </p:cNvPr>
            <p:cNvCxnSpPr>
              <a:cxnSpLocks/>
              <a:stCxn id="25" idx="2"/>
            </p:cNvCxnSpPr>
            <p:nvPr/>
          </p:nvCxnSpPr>
          <p:spPr>
            <a:xfrm>
              <a:off x="1908696" y="1324539"/>
              <a:ext cx="4913002" cy="0"/>
            </a:xfrm>
            <a:prstGeom prst="line">
              <a:avLst/>
            </a:prstGeom>
            <a:ln w="12700">
              <a:solidFill>
                <a:srgbClr val="D4CFC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165E315C-BBB2-7034-43F6-B8DD0A723E87}"/>
                </a:ext>
              </a:extLst>
            </p:cNvPr>
            <p:cNvSpPr>
              <a:spLocks/>
            </p:cNvSpPr>
            <p:nvPr/>
          </p:nvSpPr>
          <p:spPr>
            <a:xfrm>
              <a:off x="1460890" y="1092616"/>
              <a:ext cx="895612" cy="231923"/>
            </a:xfrm>
            <a:prstGeom prst="rect">
              <a:avLst/>
            </a:prstGeom>
            <a:solidFill>
              <a:srgbClr val="605550"/>
            </a:solidFill>
            <a:ln w="12700">
              <a:solidFill>
                <a:srgbClr val="D4CFC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46800" rIns="72000" rtlCol="0" anchor="ctr">
              <a:spAutoFit/>
            </a:bodyPr>
            <a:lstStyle/>
            <a:p>
              <a:r>
                <a:rPr lang="ko-KR" altLang="en-US" sz="900" dirty="0">
                  <a:solidFill>
                    <a:srgbClr val="EDEBE7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기록 모드 이펙트</a:t>
              </a:r>
              <a:endParaRPr lang="ko-KR" altLang="en-US" sz="900" dirty="0">
                <a:solidFill>
                  <a:srgbClr val="EDEBE7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40A473A4-BEC5-FDDF-6B62-41D02B34A3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272" t="6206" r="-2466" b="3124"/>
          <a:stretch/>
        </p:blipFill>
        <p:spPr>
          <a:xfrm>
            <a:off x="3820316" y="3467158"/>
            <a:ext cx="2092323" cy="3144519"/>
          </a:xfrm>
          <a:prstGeom prst="rect">
            <a:avLst/>
          </a:prstGeom>
        </p:spPr>
      </p:pic>
      <p:grpSp>
        <p:nvGrpSpPr>
          <p:cNvPr id="1041" name="그룹 1040">
            <a:extLst>
              <a:ext uri="{FF2B5EF4-FFF2-40B4-BE49-F238E27FC236}">
                <a16:creationId xmlns:a16="http://schemas.microsoft.com/office/drawing/2014/main" id="{D78A795C-4B1F-5285-9F0F-155B5E1F11BB}"/>
              </a:ext>
            </a:extLst>
          </p:cNvPr>
          <p:cNvGrpSpPr/>
          <p:nvPr/>
        </p:nvGrpSpPr>
        <p:grpSpPr>
          <a:xfrm>
            <a:off x="3238652" y="3624941"/>
            <a:ext cx="1163328" cy="391454"/>
            <a:chOff x="908938" y="4865270"/>
            <a:chExt cx="1163328" cy="391454"/>
          </a:xfrm>
        </p:grpSpPr>
        <p:sp>
          <p:nvSpPr>
            <p:cNvPr id="1047" name="TextBox 1046">
              <a:extLst>
                <a:ext uri="{FF2B5EF4-FFF2-40B4-BE49-F238E27FC236}">
                  <a16:creationId xmlns:a16="http://schemas.microsoft.com/office/drawing/2014/main" id="{01A1E3C1-7339-28C4-71D9-45831C723E0A}"/>
                </a:ext>
              </a:extLst>
            </p:cNvPr>
            <p:cNvSpPr txBox="1"/>
            <p:nvPr/>
          </p:nvSpPr>
          <p:spPr>
            <a:xfrm>
              <a:off x="908938" y="4865270"/>
              <a:ext cx="648232" cy="215444"/>
            </a:xfrm>
            <a:prstGeom prst="rect">
              <a:avLst/>
            </a:prstGeom>
            <a:noFill/>
          </p:spPr>
          <p:txBody>
            <a:bodyPr wrap="none" lIns="90000" rIns="90000" rtlCol="0">
              <a:spAutoFit/>
            </a:bodyPr>
            <a:lstStyle/>
            <a:p>
              <a:pPr algn="ctr">
                <a:spcAft>
                  <a:spcPts val="300"/>
                </a:spcAft>
              </a:pP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금색 </a:t>
              </a:r>
              <a:r>
                <a:rPr lang="ko-KR" altLang="en-US" sz="8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마법진</a:t>
              </a:r>
              <a:endParaRPr lang="en-US" altLang="ko-KR" sz="8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grpSp>
          <p:nvGrpSpPr>
            <p:cNvPr id="1051" name="그룹 1050">
              <a:extLst>
                <a:ext uri="{FF2B5EF4-FFF2-40B4-BE49-F238E27FC236}">
                  <a16:creationId xmlns:a16="http://schemas.microsoft.com/office/drawing/2014/main" id="{825C39E4-12E3-14C2-9E4A-85B1279CAB48}"/>
                </a:ext>
              </a:extLst>
            </p:cNvPr>
            <p:cNvGrpSpPr/>
            <p:nvPr/>
          </p:nvGrpSpPr>
          <p:grpSpPr>
            <a:xfrm>
              <a:off x="1557170" y="4972992"/>
              <a:ext cx="515096" cy="283732"/>
              <a:chOff x="1557170" y="4972992"/>
              <a:chExt cx="515096" cy="283732"/>
            </a:xfrm>
            <a:effectLst>
              <a:glow rad="25400">
                <a:srgbClr val="E9E9EA"/>
              </a:glow>
            </a:effectLst>
          </p:grpSpPr>
          <p:sp>
            <p:nvSpPr>
              <p:cNvPr id="1052" name="타원 1051">
                <a:extLst>
                  <a:ext uri="{FF2B5EF4-FFF2-40B4-BE49-F238E27FC236}">
                    <a16:creationId xmlns:a16="http://schemas.microsoft.com/office/drawing/2014/main" id="{C5011567-2DAB-1990-2FA1-4979ED7EECF6}"/>
                  </a:ext>
                </a:extLst>
              </p:cNvPr>
              <p:cNvSpPr/>
              <p:nvPr/>
            </p:nvSpPr>
            <p:spPr>
              <a:xfrm>
                <a:off x="2000266" y="5184724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rgbClr val="6055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1053" name="연결선: 꺾임 1052">
                <a:extLst>
                  <a:ext uri="{FF2B5EF4-FFF2-40B4-BE49-F238E27FC236}">
                    <a16:creationId xmlns:a16="http://schemas.microsoft.com/office/drawing/2014/main" id="{D7A475B9-4DC6-2ED0-FD75-8FC911F2F9CC}"/>
                  </a:ext>
                </a:extLst>
              </p:cNvPr>
              <p:cNvCxnSpPr>
                <a:cxnSpLocks/>
                <a:stCxn id="1052" idx="0"/>
                <a:endCxn id="1047" idx="3"/>
              </p:cNvCxnSpPr>
              <p:nvPr/>
            </p:nvCxnSpPr>
            <p:spPr>
              <a:xfrm rot="16200000" flipV="1">
                <a:off x="1690852" y="4839310"/>
                <a:ext cx="211732" cy="479096"/>
              </a:xfrm>
              <a:prstGeom prst="bentConnector2">
                <a:avLst/>
              </a:prstGeom>
              <a:ln w="12700">
                <a:solidFill>
                  <a:srgbClr val="60555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ACF46B91-B0F5-4A07-FB66-D7059B18A33A}"/>
              </a:ext>
            </a:extLst>
          </p:cNvPr>
          <p:cNvGrpSpPr/>
          <p:nvPr/>
        </p:nvGrpSpPr>
        <p:grpSpPr>
          <a:xfrm>
            <a:off x="4968776" y="5337726"/>
            <a:ext cx="918428" cy="455842"/>
            <a:chOff x="9458451" y="5405150"/>
            <a:chExt cx="918428" cy="455842"/>
          </a:xfrm>
        </p:grpSpPr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2E079CE7-11BA-2757-0ED6-6C654035A644}"/>
                </a:ext>
              </a:extLst>
            </p:cNvPr>
            <p:cNvSpPr txBox="1"/>
            <p:nvPr/>
          </p:nvSpPr>
          <p:spPr>
            <a:xfrm>
              <a:off x="9819526" y="5645548"/>
              <a:ext cx="557353" cy="215444"/>
            </a:xfrm>
            <a:prstGeom prst="rect">
              <a:avLst/>
            </a:prstGeom>
            <a:noFill/>
          </p:spPr>
          <p:txBody>
            <a:bodyPr wrap="none" lIns="90000" rIns="0" rtlCol="0">
              <a:spAutoFit/>
            </a:bodyPr>
            <a:lstStyle/>
            <a:p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보랏빛 오라</a:t>
              </a:r>
              <a:endParaRPr lang="en-US" altLang="ko-KR" sz="8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7DDFB863-BDFE-6BA9-B18A-575B22AD9C9F}"/>
                </a:ext>
              </a:extLst>
            </p:cNvPr>
            <p:cNvGrpSpPr/>
            <p:nvPr/>
          </p:nvGrpSpPr>
          <p:grpSpPr>
            <a:xfrm>
              <a:off x="9458451" y="5405150"/>
              <a:ext cx="361074" cy="348120"/>
              <a:chOff x="2418506" y="5471829"/>
              <a:chExt cx="361074" cy="348120"/>
            </a:xfrm>
            <a:effectLst>
              <a:glow rad="25400">
                <a:srgbClr val="E9E9EA"/>
              </a:glow>
            </a:effectLst>
          </p:grpSpPr>
          <p:sp>
            <p:nvSpPr>
              <p:cNvPr id="73" name="타원 72">
                <a:extLst>
                  <a:ext uri="{FF2B5EF4-FFF2-40B4-BE49-F238E27FC236}">
                    <a16:creationId xmlns:a16="http://schemas.microsoft.com/office/drawing/2014/main" id="{6FB81AAD-7A17-914B-42D4-F9E0AC1AAE24}"/>
                  </a:ext>
                </a:extLst>
              </p:cNvPr>
              <p:cNvSpPr/>
              <p:nvPr/>
            </p:nvSpPr>
            <p:spPr>
              <a:xfrm>
                <a:off x="2418506" y="5471829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rgbClr val="6055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74" name="연결선: 꺾임 73">
                <a:extLst>
                  <a:ext uri="{FF2B5EF4-FFF2-40B4-BE49-F238E27FC236}">
                    <a16:creationId xmlns:a16="http://schemas.microsoft.com/office/drawing/2014/main" id="{E388BF0D-325C-26B7-CDBC-0145035AF841}"/>
                  </a:ext>
                </a:extLst>
              </p:cNvPr>
              <p:cNvCxnSpPr>
                <a:cxnSpLocks/>
                <a:stCxn id="73" idx="4"/>
                <a:endCxn id="71" idx="1"/>
              </p:cNvCxnSpPr>
              <p:nvPr/>
            </p:nvCxnSpPr>
            <p:spPr>
              <a:xfrm rot="16200000" flipH="1">
                <a:off x="2478983" y="5519351"/>
                <a:ext cx="276120" cy="325075"/>
              </a:xfrm>
              <a:prstGeom prst="bentConnector2">
                <a:avLst/>
              </a:prstGeom>
              <a:ln w="12700">
                <a:solidFill>
                  <a:srgbClr val="60555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9C7DB874-762E-222C-74D3-458FEDF78712}"/>
              </a:ext>
            </a:extLst>
          </p:cNvPr>
          <p:cNvSpPr/>
          <p:nvPr/>
        </p:nvSpPr>
        <p:spPr>
          <a:xfrm>
            <a:off x="3148172" y="4842242"/>
            <a:ext cx="327946" cy="183145"/>
          </a:xfrm>
          <a:prstGeom prst="rightArrow">
            <a:avLst/>
          </a:prstGeom>
          <a:solidFill>
            <a:srgbClr val="D4CFC5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AC05D722-7B5B-E06B-8104-96B14ADB73D4}"/>
              </a:ext>
            </a:extLst>
          </p:cNvPr>
          <p:cNvGrpSpPr/>
          <p:nvPr/>
        </p:nvGrpSpPr>
        <p:grpSpPr>
          <a:xfrm>
            <a:off x="1773593" y="4160304"/>
            <a:ext cx="1181799" cy="2490298"/>
            <a:chOff x="1693911" y="4160304"/>
            <a:chExt cx="1181799" cy="2490298"/>
          </a:xfrm>
        </p:grpSpPr>
        <p:pic>
          <p:nvPicPr>
            <p:cNvPr id="4" name="그림 3" descr="의류, 의상 디자인, 덮개, 여성이(가) 표시된 사진&#10;&#10;자동 생성된 설명">
              <a:extLst>
                <a:ext uri="{FF2B5EF4-FFF2-40B4-BE49-F238E27FC236}">
                  <a16:creationId xmlns:a16="http://schemas.microsoft.com/office/drawing/2014/main" id="{CE463008-84A7-4C01-F0E3-4710D7AF7B9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2466" b="97494" l="4665" r="48227">
                          <a14:foregroundMark x1="33655" y1="6912" x2="33655" y2="6912"/>
                          <a14:foregroundMark x1="31534" y1="5416" x2="30571" y2="14188"/>
                          <a14:foregroundMark x1="13184" y1="26839" x2="13184" y2="26839"/>
                          <a14:foregroundMark x1="13184" y1="26677" x2="12375" y2="26677"/>
                          <a14:foregroundMark x1="28643" y1="93169" x2="28643" y2="93169"/>
                          <a14:foregroundMark x1="30108" y1="93169" x2="30108" y2="93856"/>
                          <a14:foregroundMark x1="30108" y1="97534" x2="30108" y2="97534"/>
                          <a14:foregroundMark x1="46839" y1="46079" x2="46839" y2="46079"/>
                          <a14:foregroundMark x1="46993" y1="35772" x2="48265" y2="37793"/>
                          <a14:foregroundMark x1="9830" y1="27809" x2="9830" y2="27809"/>
                          <a14:foregroundMark x1="31611" y1="2587" x2="31611" y2="2587"/>
                          <a14:foregroundMark x1="48111" y1="46928" x2="48111" y2="46928"/>
                          <a14:foregroundMark x1="48111" y1="47575" x2="48111" y2="47575"/>
                          <a14:backgroundMark x1="13531" y1="2142" x2="3547" y2="14470"/>
                          <a14:backgroundMark x1="9715" y1="4891" x2="2429" y2="19563"/>
                          <a14:backgroundMark x1="12799" y1="5942" x2="5397" y2="17259"/>
                          <a14:backgroundMark x1="14572" y1="3274" x2="7941" y2="1778"/>
                          <a14:backgroundMark x1="11681" y1="1778" x2="16769" y2="7114"/>
                          <a14:backgroundMark x1="16769" y1="7114" x2="16769" y2="7114"/>
                          <a14:backgroundMark x1="16769" y1="3719" x2="10563" y2="8286"/>
                          <a14:backgroundMark x1="10563" y1="8286" x2="10563" y2="8286"/>
                          <a14:backgroundMark x1="5744" y1="7559" x2="3123" y2="20008"/>
                          <a14:backgroundMark x1="3123" y1="20008" x2="3123" y2="20008"/>
                          <a14:backgroundMark x1="18389" y1="16896" x2="9483" y2="20372"/>
                          <a14:backgroundMark x1="9483" y1="20372" x2="9483" y2="2037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31" r="48336" b="1161"/>
            <a:stretch/>
          </p:blipFill>
          <p:spPr>
            <a:xfrm flipH="1">
              <a:off x="1693911" y="4160304"/>
              <a:ext cx="1181799" cy="2239759"/>
            </a:xfrm>
            <a:prstGeom prst="rect">
              <a:avLst/>
            </a:prstGeom>
            <a:effectLst>
              <a:softEdge rad="0"/>
            </a:effectLst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C2577F0-C0DD-9C4A-E7E5-2BD29222F47E}"/>
                </a:ext>
              </a:extLst>
            </p:cNvPr>
            <p:cNvSpPr txBox="1"/>
            <p:nvPr/>
          </p:nvSpPr>
          <p:spPr>
            <a:xfrm>
              <a:off x="1887928" y="6435158"/>
              <a:ext cx="609192" cy="215444"/>
            </a:xfrm>
            <a:prstGeom prst="rect">
              <a:avLst/>
            </a:prstGeom>
            <a:noFill/>
          </p:spPr>
          <p:txBody>
            <a:bodyPr wrap="none" lIns="54000" rIns="54000" rtlCol="0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[ </a:t>
              </a:r>
              <a:r>
                <a:rPr lang="ko-KR" altLang="en-US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기본 상태 </a:t>
              </a:r>
              <a:r>
                <a:rPr lang="en-US" altLang="ko-KR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]</a:t>
              </a:r>
            </a:p>
          </p:txBody>
        </p:sp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4CE028EF-F2A6-8B0C-C783-A21A3442A6A0}"/>
              </a:ext>
            </a:extLst>
          </p:cNvPr>
          <p:cNvGrpSpPr/>
          <p:nvPr/>
        </p:nvGrpSpPr>
        <p:grpSpPr>
          <a:xfrm>
            <a:off x="207741" y="2423195"/>
            <a:ext cx="605936" cy="915458"/>
            <a:chOff x="207741" y="2423195"/>
            <a:chExt cx="605936" cy="915458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F9F0721-FEAB-40E8-5053-0DD1A5504500}"/>
                </a:ext>
              </a:extLst>
            </p:cNvPr>
            <p:cNvSpPr txBox="1"/>
            <p:nvPr userDrawn="1"/>
          </p:nvSpPr>
          <p:spPr>
            <a:xfrm>
              <a:off x="207741" y="2423195"/>
              <a:ext cx="506549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</a:t>
              </a:r>
              <a:endPara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5A1B7CA6-ECC7-9E73-1F8E-0D0DCA41AE0E}"/>
                </a:ext>
              </a:extLst>
            </p:cNvPr>
            <p:cNvSpPr txBox="1"/>
            <p:nvPr userDrawn="1"/>
          </p:nvSpPr>
          <p:spPr>
            <a:xfrm>
              <a:off x="207742" y="2765508"/>
              <a:ext cx="60593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게이지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3C3932EC-8569-1535-B0BD-15BC84DB0CDC}"/>
                </a:ext>
              </a:extLst>
            </p:cNvPr>
            <p:cNvSpPr txBox="1"/>
            <p:nvPr userDrawn="1"/>
          </p:nvSpPr>
          <p:spPr>
            <a:xfrm>
              <a:off x="207742" y="3107821"/>
              <a:ext cx="47769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306814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E6AD1D-C4E8-10E5-7FD3-0E2913D647B0}"/>
              </a:ext>
            </a:extLst>
          </p:cNvPr>
          <p:cNvGrpSpPr/>
          <p:nvPr/>
        </p:nvGrpSpPr>
        <p:grpSpPr>
          <a:xfrm>
            <a:off x="6096000" y="1866452"/>
            <a:ext cx="5545999" cy="3537679"/>
            <a:chOff x="6418989" y="3170363"/>
            <a:chExt cx="5545999" cy="3537679"/>
          </a:xfrm>
        </p:grpSpPr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0A8833E9-A4C9-EE2F-1D91-D6BF3D9EA714}"/>
                </a:ext>
              </a:extLst>
            </p:cNvPr>
            <p:cNvGrpSpPr/>
            <p:nvPr/>
          </p:nvGrpSpPr>
          <p:grpSpPr>
            <a:xfrm>
              <a:off x="6418989" y="3401740"/>
              <a:ext cx="5545999" cy="3306302"/>
              <a:chOff x="6418989" y="3401740"/>
              <a:chExt cx="5545999" cy="3306302"/>
            </a:xfrm>
          </p:grpSpPr>
          <p:sp>
            <p:nvSpPr>
              <p:cNvPr id="1071" name="직사각형 1070">
                <a:extLst>
                  <a:ext uri="{FF2B5EF4-FFF2-40B4-BE49-F238E27FC236}">
                    <a16:creationId xmlns:a16="http://schemas.microsoft.com/office/drawing/2014/main" id="{25C44475-8D96-4872-41BD-7438F2064233}"/>
                  </a:ext>
                </a:extLst>
              </p:cNvPr>
              <p:cNvSpPr/>
              <p:nvPr/>
            </p:nvSpPr>
            <p:spPr>
              <a:xfrm>
                <a:off x="6418989" y="3401740"/>
                <a:ext cx="5545999" cy="3306302"/>
              </a:xfrm>
              <a:prstGeom prst="rect">
                <a:avLst/>
              </a:prstGeom>
              <a:solidFill>
                <a:srgbClr val="1C1E22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073" name="그룹 1072">
                <a:extLst>
                  <a:ext uri="{FF2B5EF4-FFF2-40B4-BE49-F238E27FC236}">
                    <a16:creationId xmlns:a16="http://schemas.microsoft.com/office/drawing/2014/main" id="{32FBBB72-BDC9-0C24-116D-6515B365DEAE}"/>
                  </a:ext>
                </a:extLst>
              </p:cNvPr>
              <p:cNvGrpSpPr/>
              <p:nvPr/>
            </p:nvGrpSpPr>
            <p:grpSpPr>
              <a:xfrm>
                <a:off x="6418989" y="3401740"/>
                <a:ext cx="5545999" cy="313023"/>
                <a:chOff x="1450975" y="3401740"/>
                <a:chExt cx="5545999" cy="313023"/>
              </a:xfrm>
            </p:grpSpPr>
            <p:grpSp>
              <p:nvGrpSpPr>
                <p:cNvPr id="1078" name="그룹 1077">
                  <a:extLst>
                    <a:ext uri="{FF2B5EF4-FFF2-40B4-BE49-F238E27FC236}">
                      <a16:creationId xmlns:a16="http://schemas.microsoft.com/office/drawing/2014/main" id="{983AAB4A-40BF-F430-21B4-CF34194D288D}"/>
                    </a:ext>
                  </a:extLst>
                </p:cNvPr>
                <p:cNvGrpSpPr/>
                <p:nvPr/>
              </p:nvGrpSpPr>
              <p:grpSpPr>
                <a:xfrm>
                  <a:off x="1450975" y="3401740"/>
                  <a:ext cx="5545999" cy="313023"/>
                  <a:chOff x="1439025" y="1395560"/>
                  <a:chExt cx="5545999" cy="313023"/>
                </a:xfrm>
              </p:grpSpPr>
              <p:sp>
                <p:nvSpPr>
                  <p:cNvPr id="1080" name="직사각형 1079">
                    <a:extLst>
                      <a:ext uri="{FF2B5EF4-FFF2-40B4-BE49-F238E27FC236}">
                        <a16:creationId xmlns:a16="http://schemas.microsoft.com/office/drawing/2014/main" id="{16E39F0E-7F9E-E0A3-BBC4-664D91E0CC09}"/>
                      </a:ext>
                    </a:extLst>
                  </p:cNvPr>
                  <p:cNvSpPr/>
                  <p:nvPr/>
                </p:nvSpPr>
                <p:spPr>
                  <a:xfrm>
                    <a:off x="1439025" y="1395560"/>
                    <a:ext cx="5545999" cy="313023"/>
                  </a:xfrm>
                  <a:prstGeom prst="rect">
                    <a:avLst/>
                  </a:prstGeom>
                  <a:solidFill>
                    <a:srgbClr val="14181A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081" name="TextBox 1080">
                    <a:extLst>
                      <a:ext uri="{FF2B5EF4-FFF2-40B4-BE49-F238E27FC236}">
                        <a16:creationId xmlns:a16="http://schemas.microsoft.com/office/drawing/2014/main" id="{F66EB271-5256-20C7-1958-93A717E4F725}"/>
                      </a:ext>
                    </a:extLst>
                  </p:cNvPr>
                  <p:cNvSpPr txBox="1"/>
                  <p:nvPr/>
                </p:nvSpPr>
                <p:spPr>
                  <a:xfrm>
                    <a:off x="2435095" y="1436655"/>
                    <a:ext cx="3553857" cy="230832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pPr algn="ctr">
                      <a:spcAft>
                        <a:spcPts val="300"/>
                      </a:spcAft>
                    </a:pPr>
                    <a:r>
                      <a:rPr lang="ko-KR" altLang="en-US" sz="9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기록한 양상에 따라 다른 효과가 추가</a:t>
                    </a:r>
                    <a:r>
                      <a:rPr lang="ko-KR" altLang="en-US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되므로 </a:t>
                    </a:r>
                    <a:r>
                      <a:rPr lang="en-US" altLang="ko-KR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‘</a:t>
                    </a:r>
                    <a:r>
                      <a:rPr lang="ko-KR" altLang="en-US" sz="9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버프 중첩 표기</a:t>
                    </a:r>
                    <a:r>
                      <a:rPr lang="en-US" altLang="ko-KR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’</a:t>
                    </a:r>
                    <a:r>
                      <a:rPr lang="en-US" altLang="ko-KR" sz="9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 </a:t>
                    </a:r>
                    <a:r>
                      <a:rPr lang="ko-KR" altLang="en-US" sz="9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옵션이 권장</a:t>
                    </a:r>
                    <a:r>
                      <a:rPr lang="ko-KR" altLang="en-US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됩니다</a:t>
                    </a:r>
                    <a:r>
                      <a:rPr lang="en-US" altLang="ko-KR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.</a:t>
                    </a:r>
                  </a:p>
                </p:txBody>
              </p:sp>
            </p:grpSp>
            <p:cxnSp>
              <p:nvCxnSpPr>
                <p:cNvPr id="1079" name="직선 연결선 1078">
                  <a:extLst>
                    <a:ext uri="{FF2B5EF4-FFF2-40B4-BE49-F238E27FC236}">
                      <a16:creationId xmlns:a16="http://schemas.microsoft.com/office/drawing/2014/main" id="{84B3F1F1-6CDB-F361-6121-0369200ADA7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450975" y="3714763"/>
                  <a:ext cx="4645025" cy="0"/>
                </a:xfrm>
                <a:prstGeom prst="line">
                  <a:avLst/>
                </a:prstGeom>
                <a:ln w="3175">
                  <a:gradFill flip="none" rotWithShape="1">
                    <a:gsLst>
                      <a:gs pos="25000">
                        <a:srgbClr val="F6F4D2">
                          <a:alpha val="20000"/>
                          <a:lumMod val="20000"/>
                        </a:srgbClr>
                      </a:gs>
                      <a:gs pos="0">
                        <a:srgbClr val="F6F4D2">
                          <a:alpha val="0"/>
                          <a:lumMod val="0"/>
                        </a:srgbClr>
                      </a:gs>
                      <a:gs pos="75000">
                        <a:srgbClr val="F6F4D2">
                          <a:alpha val="20000"/>
                          <a:lumMod val="20000"/>
                        </a:srgbClr>
                      </a:gs>
                      <a:gs pos="50000">
                        <a:srgbClr val="F6F4D2">
                          <a:alpha val="20000"/>
                          <a:lumMod val="30000"/>
                        </a:srgbClr>
                      </a:gs>
                      <a:gs pos="100000">
                        <a:srgbClr val="F6F4D2">
                          <a:alpha val="0"/>
                          <a:lumMod val="0"/>
                        </a:srgbClr>
                      </a:gs>
                    </a:gsLst>
                    <a:lin ang="0" scaled="1"/>
                    <a:tileRect/>
                  </a:gra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6" name="그룹 45">
                <a:extLst>
                  <a:ext uri="{FF2B5EF4-FFF2-40B4-BE49-F238E27FC236}">
                    <a16:creationId xmlns:a16="http://schemas.microsoft.com/office/drawing/2014/main" id="{95D7DF0C-A871-69CF-6B2E-4AC3EDCE8FFA}"/>
                  </a:ext>
                </a:extLst>
              </p:cNvPr>
              <p:cNvGrpSpPr/>
              <p:nvPr/>
            </p:nvGrpSpPr>
            <p:grpSpPr>
              <a:xfrm>
                <a:off x="6546872" y="3879676"/>
                <a:ext cx="5290233" cy="2763581"/>
                <a:chOff x="6621388" y="3879676"/>
                <a:chExt cx="5290233" cy="2763581"/>
              </a:xfrm>
            </p:grpSpPr>
            <p:grpSp>
              <p:nvGrpSpPr>
                <p:cNvPr id="64" name="그룹 63">
                  <a:extLst>
                    <a:ext uri="{FF2B5EF4-FFF2-40B4-BE49-F238E27FC236}">
                      <a16:creationId xmlns:a16="http://schemas.microsoft.com/office/drawing/2014/main" id="{6AD8503B-190B-FFEC-F123-D92E66717FA1}"/>
                    </a:ext>
                  </a:extLst>
                </p:cNvPr>
                <p:cNvGrpSpPr/>
                <p:nvPr/>
              </p:nvGrpSpPr>
              <p:grpSpPr>
                <a:xfrm>
                  <a:off x="9476172" y="4340298"/>
                  <a:ext cx="2435449" cy="2302959"/>
                  <a:chOff x="9263212" y="4340298"/>
                  <a:chExt cx="2435449" cy="2302959"/>
                </a:xfrm>
              </p:grpSpPr>
              <p:sp>
                <p:nvSpPr>
                  <p:cNvPr id="1098" name="TextBox 1097">
                    <a:extLst>
                      <a:ext uri="{FF2B5EF4-FFF2-40B4-BE49-F238E27FC236}">
                        <a16:creationId xmlns:a16="http://schemas.microsoft.com/office/drawing/2014/main" id="{83FF87C0-B89B-785A-7D28-1BA1EF093712}"/>
                      </a:ext>
                    </a:extLst>
                  </p:cNvPr>
                  <p:cNvSpPr txBox="1"/>
                  <p:nvPr/>
                </p:nvSpPr>
                <p:spPr>
                  <a:xfrm>
                    <a:off x="9907840" y="6427813"/>
                    <a:ext cx="1146198" cy="215444"/>
                  </a:xfrm>
                  <a:prstGeom prst="rect">
                    <a:avLst/>
                  </a:prstGeom>
                  <a:noFill/>
                </p:spPr>
                <p:txBody>
                  <a:bodyPr wrap="none" lIns="54000" rIns="54000" rtlCol="0">
                    <a:spAutoFit/>
                  </a:bodyPr>
                  <a:lstStyle/>
                  <a:p>
                    <a:pPr algn="ctr"/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[ ‘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버프 중첩 표기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‘ 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활성화 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]</a:t>
                    </a:r>
                  </a:p>
                </p:txBody>
              </p:sp>
              <p:grpSp>
                <p:nvGrpSpPr>
                  <p:cNvPr id="63" name="그룹 62">
                    <a:extLst>
                      <a:ext uri="{FF2B5EF4-FFF2-40B4-BE49-F238E27FC236}">
                        <a16:creationId xmlns:a16="http://schemas.microsoft.com/office/drawing/2014/main" id="{989A0376-1232-1910-FC21-03C23BC791E6}"/>
                      </a:ext>
                    </a:extLst>
                  </p:cNvPr>
                  <p:cNvGrpSpPr/>
                  <p:nvPr/>
                </p:nvGrpSpPr>
                <p:grpSpPr>
                  <a:xfrm>
                    <a:off x="9263212" y="4340298"/>
                    <a:ext cx="2435449" cy="2084381"/>
                    <a:chOff x="9263212" y="4288640"/>
                    <a:chExt cx="2435449" cy="2084381"/>
                  </a:xfrm>
                </p:grpSpPr>
                <p:sp>
                  <p:nvSpPr>
                    <p:cNvPr id="1164" name="직사각형 1163">
                      <a:extLst>
                        <a:ext uri="{FF2B5EF4-FFF2-40B4-BE49-F238E27FC236}">
                          <a16:creationId xmlns:a16="http://schemas.microsoft.com/office/drawing/2014/main" id="{21C92082-810E-2747-5AAF-ABB049F00B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263212" y="4288640"/>
                      <a:ext cx="2435449" cy="2084381"/>
                    </a:xfrm>
                    <a:prstGeom prst="rect">
                      <a:avLst/>
                    </a:prstGeom>
                    <a:solidFill>
                      <a:schemeClr val="tx1">
                        <a:lumMod val="75000"/>
                        <a:lumOff val="25000"/>
                      </a:schemeClr>
                    </a:solidFill>
                    <a:ln w="3175">
                      <a:solidFill>
                        <a:srgbClr val="D4CFC5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grpSp>
                  <p:nvGrpSpPr>
                    <p:cNvPr id="62" name="그룹 61">
                      <a:extLst>
                        <a:ext uri="{FF2B5EF4-FFF2-40B4-BE49-F238E27FC236}">
                          <a16:creationId xmlns:a16="http://schemas.microsoft.com/office/drawing/2014/main" id="{655328FF-7890-44BB-C527-CC1F445CA45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372521" y="4387450"/>
                      <a:ext cx="2216831" cy="1886760"/>
                      <a:chOff x="9389225" y="4382031"/>
                      <a:chExt cx="2216831" cy="1886760"/>
                    </a:xfrm>
                  </p:grpSpPr>
                  <p:grpSp>
                    <p:nvGrpSpPr>
                      <p:cNvPr id="1162" name="그룹 1161">
                        <a:extLst>
                          <a:ext uri="{FF2B5EF4-FFF2-40B4-BE49-F238E27FC236}">
                            <a16:creationId xmlns:a16="http://schemas.microsoft.com/office/drawing/2014/main" id="{1E1BBE82-A05E-55FB-37E7-7901BFF56D14}"/>
                          </a:ext>
                        </a:extLst>
                      </p:cNvPr>
                      <p:cNvGrpSpPr>
                        <a:grpSpLocks noChangeAspect="1"/>
                      </p:cNvGrpSpPr>
                      <p:nvPr/>
                    </p:nvGrpSpPr>
                    <p:grpSpPr>
                      <a:xfrm>
                        <a:off x="9389225" y="4382031"/>
                        <a:ext cx="252000" cy="380189"/>
                        <a:chOff x="9648888" y="3815325"/>
                        <a:chExt cx="370979" cy="559690"/>
                      </a:xfrm>
                    </p:grpSpPr>
                    <p:sp>
                      <p:nvSpPr>
                        <p:cNvPr id="40" name="직사각형 39">
                          <a:extLst>
                            <a:ext uri="{FF2B5EF4-FFF2-40B4-BE49-F238E27FC236}">
                              <a16:creationId xmlns:a16="http://schemas.microsoft.com/office/drawing/2014/main" id="{966CED01-AE2F-C02F-B8E0-C0EE51958A7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648888" y="4004036"/>
                          <a:ext cx="370979" cy="370979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lumMod val="50000"/>
                          </a:schemeClr>
                        </a:solidFill>
                        <a:ln w="1270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/>
                        </a:p>
                      </p:txBody>
                    </p:sp>
                    <p:grpSp>
                      <p:nvGrpSpPr>
                        <p:cNvPr id="41" name="그룹 40">
                          <a:extLst>
                            <a:ext uri="{FF2B5EF4-FFF2-40B4-BE49-F238E27FC236}">
                              <a16:creationId xmlns:a16="http://schemas.microsoft.com/office/drawing/2014/main" id="{0511B0BE-2B62-BE11-2E49-C93A4A5C8D59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648888" y="3815325"/>
                          <a:ext cx="370979" cy="135879"/>
                          <a:chOff x="1671782" y="3823334"/>
                          <a:chExt cx="370979" cy="135879"/>
                        </a:xfrm>
                        <a:effectLst>
                          <a:glow rad="25400">
                            <a:schemeClr val="accent3">
                              <a:lumMod val="20000"/>
                              <a:lumOff val="80000"/>
                            </a:schemeClr>
                          </a:glow>
                        </a:effectLst>
                      </p:grpSpPr>
                      <p:sp>
                        <p:nvSpPr>
                          <p:cNvPr id="42" name="사각형: 둥근 모서리 41">
                            <a:extLst>
                              <a:ext uri="{FF2B5EF4-FFF2-40B4-BE49-F238E27FC236}">
                                <a16:creationId xmlns:a16="http://schemas.microsoft.com/office/drawing/2014/main" id="{BB09CD8E-BFFA-61C5-A7E9-536D63393883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flipV="1">
                            <a:off x="1671782" y="3913494"/>
                            <a:ext cx="370979" cy="45719"/>
                          </a:xfrm>
                          <a:prstGeom prst="roundRect">
                            <a:avLst/>
                          </a:prstGeom>
                          <a:solidFill>
                            <a:schemeClr val="accent3">
                              <a:lumMod val="20000"/>
                              <a:lumOff val="80000"/>
                            </a:schemeClr>
                          </a:solidFill>
                          <a:ln w="12700">
                            <a:solidFill>
                              <a:schemeClr val="accent3">
                                <a:lumMod val="60000"/>
                                <a:lumOff val="40000"/>
                              </a:schemeClr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43" name="이등변 삼각형 42">
                            <a:extLst>
                              <a:ext uri="{FF2B5EF4-FFF2-40B4-BE49-F238E27FC236}">
                                <a16:creationId xmlns:a16="http://schemas.microsoft.com/office/drawing/2014/main" id="{180D8102-33B6-11F8-66B1-906AD37FDDB2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flipV="1">
                            <a:off x="1815593" y="3823334"/>
                            <a:ext cx="83357" cy="68592"/>
                          </a:xfrm>
                          <a:prstGeom prst="triangle">
                            <a:avLst/>
                          </a:prstGeom>
                          <a:solidFill>
                            <a:schemeClr val="accent3">
                              <a:lumMod val="20000"/>
                              <a:lumOff val="80000"/>
                            </a:schemeClr>
                          </a:solidFill>
                          <a:ln w="12700">
                            <a:solidFill>
                              <a:schemeClr val="accent3">
                                <a:lumMod val="60000"/>
                                <a:lumOff val="40000"/>
                              </a:schemeClr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</p:grpSp>
                  </p:grpSp>
                  <p:grpSp>
                    <p:nvGrpSpPr>
                      <p:cNvPr id="55" name="그룹 54">
                        <a:extLst>
                          <a:ext uri="{FF2B5EF4-FFF2-40B4-BE49-F238E27FC236}">
                            <a16:creationId xmlns:a16="http://schemas.microsoft.com/office/drawing/2014/main" id="{5C57871B-98FE-3E0B-DCAD-524173D4AE0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505523" y="4617863"/>
                        <a:ext cx="2100533" cy="1650928"/>
                        <a:chOff x="9469544" y="4428560"/>
                        <a:chExt cx="2100533" cy="1650928"/>
                      </a:xfrm>
                    </p:grpSpPr>
                    <p:sp>
                      <p:nvSpPr>
                        <p:cNvPr id="1036" name="직사각형 1035">
                          <a:extLst>
                            <a:ext uri="{FF2B5EF4-FFF2-40B4-BE49-F238E27FC236}">
                              <a16:creationId xmlns:a16="http://schemas.microsoft.com/office/drawing/2014/main" id="{DBA26929-5D79-627E-D7C7-7384AC39673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469544" y="4628924"/>
                          <a:ext cx="2100532" cy="1450564"/>
                        </a:xfrm>
                        <a:prstGeom prst="rect">
                          <a:avLst/>
                        </a:prstGeom>
                        <a:solidFill>
                          <a:srgbClr val="141518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/>
                        </a:p>
                      </p:txBody>
                    </p:sp>
                    <p:grpSp>
                      <p:nvGrpSpPr>
                        <p:cNvPr id="50" name="그룹 49">
                          <a:extLst>
                            <a:ext uri="{FF2B5EF4-FFF2-40B4-BE49-F238E27FC236}">
                              <a16:creationId xmlns:a16="http://schemas.microsoft.com/office/drawing/2014/main" id="{59A12C65-A5CA-7032-DE12-351041C5F8F6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469544" y="4428560"/>
                          <a:ext cx="2100533" cy="1568975"/>
                          <a:chOff x="9469544" y="4428560"/>
                          <a:chExt cx="2100533" cy="1568975"/>
                        </a:xfrm>
                      </p:grpSpPr>
                      <p:grpSp>
                        <p:nvGrpSpPr>
                          <p:cNvPr id="1037" name="그룹 1036">
                            <a:extLst>
                              <a:ext uri="{FF2B5EF4-FFF2-40B4-BE49-F238E27FC236}">
                                <a16:creationId xmlns:a16="http://schemas.microsoft.com/office/drawing/2014/main" id="{29469789-4728-A619-2F8A-C9FBCBDAEC55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9469544" y="4428560"/>
                            <a:ext cx="2100533" cy="198000"/>
                            <a:chOff x="7083641" y="1410564"/>
                            <a:chExt cx="2100533" cy="198000"/>
                          </a:xfrm>
                        </p:grpSpPr>
                        <p:sp>
                          <p:nvSpPr>
                            <p:cNvPr id="1038" name="직사각형 1037">
                              <a:extLst>
                                <a:ext uri="{FF2B5EF4-FFF2-40B4-BE49-F238E27FC236}">
                                  <a16:creationId xmlns:a16="http://schemas.microsoft.com/office/drawing/2014/main" id="{044BFA3A-55E1-7B4D-B497-02DAF0414FFE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7083641" y="1410564"/>
                              <a:ext cx="2100533" cy="198000"/>
                            </a:xfrm>
                            <a:prstGeom prst="rect">
                              <a:avLst/>
                            </a:prstGeom>
                            <a:solidFill>
                              <a:srgbClr val="0E0F11"/>
                            </a:solidFill>
                            <a:ln>
                              <a:noFill/>
                            </a:ln>
                          </p:spPr>
                          <p:style>
                            <a:lnRef idx="2">
                              <a:schemeClr val="accent1">
                                <a:shade val="1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ko-KR" altLang="en-US" dirty="0"/>
                            </a:p>
                          </p:txBody>
                        </p:sp>
                        <p:sp>
                          <p:nvSpPr>
                            <p:cNvPr id="1039" name="TextBox 1038">
                              <a:extLst>
                                <a:ext uri="{FF2B5EF4-FFF2-40B4-BE49-F238E27FC236}">
                                  <a16:creationId xmlns:a16="http://schemas.microsoft.com/office/drawing/2014/main" id="{3833555C-1ACE-9451-5FD2-864AFA59A549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7921510" y="1452838"/>
                              <a:ext cx="424796" cy="138499"/>
                            </a:xfrm>
                            <a:prstGeom prst="rect">
                              <a:avLst/>
                            </a:prstGeom>
                            <a:noFill/>
                          </p:spPr>
                          <p:txBody>
                            <a:bodyPr wrap="none" lIns="0" tIns="0" rIns="0" bIns="0" rtlCol="0" anchor="ctr">
                              <a:spAutoFit/>
                            </a:bodyPr>
                            <a:lstStyle/>
                            <a:p>
                              <a:pPr algn="ctr">
                                <a:spcAft>
                                  <a:spcPts val="500"/>
                                </a:spcAft>
                              </a:pPr>
                              <a:r>
                                <a:rPr lang="ko-KR" altLang="en-US" sz="900" dirty="0">
                                  <a:solidFill>
                                    <a:schemeClr val="bg1"/>
                                  </a:solidFill>
                                  <a:latin typeface="Pretendard SemiBold" panose="02000703000000020004" pitchFamily="2" charset="-127"/>
                                  <a:ea typeface="Pretendard SemiBold" panose="02000703000000020004" pitchFamily="2" charset="-127"/>
                                  <a:cs typeface="Pretendard SemiBold" panose="02000703000000020004" pitchFamily="2" charset="-127"/>
                                </a:rPr>
                                <a:t>기록 모드</a:t>
                              </a:r>
                              <a:endParaRPr lang="en-US" altLang="ko-KR" sz="900" dirty="0">
                                <a:solidFill>
                                  <a:schemeClr val="bg1"/>
                                </a:solidFill>
                                <a:latin typeface="Pretendard SemiBold" panose="02000703000000020004" pitchFamily="2" charset="-127"/>
                                <a:ea typeface="Pretendard SemiBold" panose="02000703000000020004" pitchFamily="2" charset="-127"/>
                                <a:cs typeface="Pretendard SemiBold" panose="02000703000000020004" pitchFamily="2" charset="-127"/>
                              </a:endParaRPr>
                            </a:p>
                          </p:txBody>
                        </p:sp>
                      </p:grpSp>
                      <p:grpSp>
                        <p:nvGrpSpPr>
                          <p:cNvPr id="48" name="그룹 47">
                            <a:extLst>
                              <a:ext uri="{FF2B5EF4-FFF2-40B4-BE49-F238E27FC236}">
                                <a16:creationId xmlns:a16="http://schemas.microsoft.com/office/drawing/2014/main" id="{DD5F8272-0E0A-4429-8D93-53C343A2225C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9565225" y="4673578"/>
                            <a:ext cx="1909170" cy="1323957"/>
                            <a:chOff x="9568059" y="4673578"/>
                            <a:chExt cx="1909170" cy="1323957"/>
                          </a:xfrm>
                        </p:grpSpPr>
                        <p:sp>
                          <p:nvSpPr>
                            <p:cNvPr id="1040" name="직사각형 1039">
                              <a:extLst>
                                <a:ext uri="{FF2B5EF4-FFF2-40B4-BE49-F238E27FC236}">
                                  <a16:creationId xmlns:a16="http://schemas.microsoft.com/office/drawing/2014/main" id="{4E7E5CAE-432B-4BD9-5D34-BFE65543E2A1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10383799" y="4673578"/>
                              <a:ext cx="252000" cy="252000"/>
                            </a:xfrm>
                            <a:prstGeom prst="rect">
                              <a:avLst/>
                            </a:prstGeom>
                            <a:solidFill>
                              <a:schemeClr val="bg1">
                                <a:lumMod val="75000"/>
                              </a:schemeClr>
                            </a:solidFill>
                            <a:ln w="3175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1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ko-KR" altLang="en-US"/>
                            </a:p>
                          </p:txBody>
                        </p:sp>
                        <p:grpSp>
                          <p:nvGrpSpPr>
                            <p:cNvPr id="44" name="그룹 43">
                              <a:extLst>
                                <a:ext uri="{FF2B5EF4-FFF2-40B4-BE49-F238E27FC236}">
                                  <a16:creationId xmlns:a16="http://schemas.microsoft.com/office/drawing/2014/main" id="{86C349DE-AEDA-4B91-9FC9-51633FB0DABE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9568059" y="4983511"/>
                              <a:ext cx="1908000" cy="299421"/>
                              <a:chOff x="9568059" y="5026276"/>
                              <a:chExt cx="1908000" cy="299421"/>
                            </a:xfrm>
                          </p:grpSpPr>
                          <p:grpSp>
                            <p:nvGrpSpPr>
                              <p:cNvPr id="1042" name="그룹 1041">
                                <a:extLst>
                                  <a:ext uri="{FF2B5EF4-FFF2-40B4-BE49-F238E27FC236}">
                                    <a16:creationId xmlns:a16="http://schemas.microsoft.com/office/drawing/2014/main" id="{AD6C5C77-AB25-D3DF-7653-DF129409D041}"/>
                                  </a:ext>
                                </a:extLst>
                              </p:cNvPr>
                              <p:cNvGrpSpPr/>
                              <p:nvPr/>
                            </p:nvGrpSpPr>
                            <p:grpSpPr>
                              <a:xfrm>
                                <a:off x="9978293" y="5071274"/>
                                <a:ext cx="1293624" cy="254423"/>
                                <a:chOff x="7849954" y="1844434"/>
                                <a:chExt cx="1293624" cy="254423"/>
                              </a:xfrm>
                            </p:grpSpPr>
                            <p:sp>
                              <p:nvSpPr>
                                <p:cNvPr id="1043" name="TextBox 1042">
                                  <a:extLst>
                                    <a:ext uri="{FF2B5EF4-FFF2-40B4-BE49-F238E27FC236}">
                                      <a16:creationId xmlns:a16="http://schemas.microsoft.com/office/drawing/2014/main" id="{582FB711-7584-4A3B-1AB5-70096CD06B09}"/>
                                    </a:ext>
                                  </a:extLst>
                                </p:cNvPr>
                                <p:cNvSpPr txBox="1"/>
                                <p:nvPr/>
                              </p:nvSpPr>
                              <p:spPr>
                                <a:xfrm>
                                  <a:off x="7849954" y="1844434"/>
                                  <a:ext cx="378309" cy="123111"/>
                                </a:xfrm>
                                <a:prstGeom prst="rect">
                                  <a:avLst/>
                                </a:prstGeom>
                                <a:noFill/>
                              </p:spPr>
                              <p:txBody>
                                <a:bodyPr wrap="none" lIns="0" tIns="0" rIns="0" bIns="0" rtlCol="0">
                                  <a:spAutoFit/>
                                </a:bodyPr>
                                <a:lstStyle/>
                                <a:p>
                                  <a:pPr>
                                    <a:spcAft>
                                      <a:spcPts val="500"/>
                                    </a:spcAft>
                                  </a:pPr>
                                  <a:r>
                                    <a:rPr lang="ko-KR" altLang="en-US" sz="800" dirty="0">
                                      <a:solidFill>
                                        <a:srgbClr val="FBE8A5"/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기록 모드</a:t>
                                  </a:r>
                                  <a:endParaRPr lang="en-US" altLang="ko-KR" sz="800" dirty="0">
                                    <a:solidFill>
                                      <a:srgbClr val="FBE8A5"/>
                                    </a:solidFill>
                                    <a:latin typeface="Pretendard Medium" panose="02000603000000020004" pitchFamily="2" charset="-127"/>
                                    <a:ea typeface="Pretendard Medium" panose="02000603000000020004" pitchFamily="2" charset="-127"/>
                                    <a:cs typeface="Pretendard Medium" panose="02000603000000020004" pitchFamily="2" charset="-127"/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1044" name="TextBox 1043">
                                  <a:extLst>
                                    <a:ext uri="{FF2B5EF4-FFF2-40B4-BE49-F238E27FC236}">
                                      <a16:creationId xmlns:a16="http://schemas.microsoft.com/office/drawing/2014/main" id="{BCA2B996-0D4F-8E62-9126-BF5F4CA7DABA}"/>
                                    </a:ext>
                                  </a:extLst>
                                </p:cNvPr>
                                <p:cNvSpPr txBox="1"/>
                                <p:nvPr/>
                              </p:nvSpPr>
                              <p:spPr>
                                <a:xfrm>
                                  <a:off x="7849954" y="1975746"/>
                                  <a:ext cx="1293624" cy="123111"/>
                                </a:xfrm>
                                <a:prstGeom prst="rect">
                                  <a:avLst/>
                                </a:prstGeom>
                                <a:noFill/>
                              </p:spPr>
                              <p:txBody>
                                <a:bodyPr wrap="none" lIns="0" tIns="0" rIns="0" bIns="0" rtlCol="0">
                                  <a:spAutoFit/>
                                </a:bodyPr>
                                <a:lstStyle/>
                                <a:p>
                                  <a:pPr>
                                    <a:spcAft>
                                      <a:spcPts val="500"/>
                                    </a:spcAft>
                                  </a:pPr>
                                  <a:r>
                                    <a:rPr lang="ko-KR" altLang="en-US" sz="800" dirty="0">
                                      <a:solidFill>
                                        <a:schemeClr val="bg1"/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치명타 적중률이 </a:t>
                                  </a:r>
                                  <a:r>
                                    <a:rPr lang="en-US" altLang="ko-KR" sz="800" dirty="0">
                                      <a:solidFill>
                                        <a:schemeClr val="accent3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30%</a:t>
                                  </a:r>
                                  <a:r>
                                    <a:rPr lang="en-US" altLang="ko-KR" sz="800" dirty="0">
                                      <a:solidFill>
                                        <a:schemeClr val="bg1"/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 </a:t>
                                  </a:r>
                                  <a:r>
                                    <a:rPr lang="ko-KR" altLang="en-US" sz="800" dirty="0">
                                      <a:solidFill>
                                        <a:schemeClr val="bg1"/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증가한다</a:t>
                                  </a:r>
                                  <a:r>
                                    <a:rPr lang="en-US" altLang="ko-KR" sz="800" dirty="0">
                                      <a:solidFill>
                                        <a:schemeClr val="bg1"/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.</a:t>
                                  </a:r>
                                </a:p>
                              </p:txBody>
                            </p:sp>
                          </p:grpSp>
                          <p:cxnSp>
                            <p:nvCxnSpPr>
                              <p:cNvPr id="1045" name="직선 연결선 1044">
                                <a:extLst>
                                  <a:ext uri="{FF2B5EF4-FFF2-40B4-BE49-F238E27FC236}">
                                    <a16:creationId xmlns:a16="http://schemas.microsoft.com/office/drawing/2014/main" id="{92F80038-5485-FC0F-4C47-2A3977C2B856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>
                                <a:off x="9568059" y="5026276"/>
                                <a:ext cx="1908000" cy="0"/>
                              </a:xfrm>
                              <a:prstGeom prst="line">
                                <a:avLst/>
                              </a:prstGeom>
                              <a:ln w="3175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</a:ln>
                            </p:spPr>
                            <p:style>
                              <a:lnRef idx="2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1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sp>
                            <p:nvSpPr>
                              <p:cNvPr id="1046" name="직사각형 1045">
                                <a:extLst>
                                  <a:ext uri="{FF2B5EF4-FFF2-40B4-BE49-F238E27FC236}">
                                    <a16:creationId xmlns:a16="http://schemas.microsoft.com/office/drawing/2014/main" id="{E02DE211-0211-0DC1-C78E-88DB3D6D7305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9583299" y="5072485"/>
                                <a:ext cx="252000" cy="252000"/>
                              </a:xfrm>
                              <a:prstGeom prst="rect">
                                <a:avLst/>
                              </a:prstGeom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n w="3175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prstDash val="solid"/>
                              </a:ln>
                            </p:spPr>
                            <p:style>
                              <a:lnRef idx="2">
                                <a:schemeClr val="accent1">
                                  <a:shade val="15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ko-KR" altLang="en-US"/>
                              </a:p>
                            </p:txBody>
                          </p:sp>
                        </p:grpSp>
                        <p:grpSp>
                          <p:nvGrpSpPr>
                            <p:cNvPr id="34" name="그룹 33">
                              <a:extLst>
                                <a:ext uri="{FF2B5EF4-FFF2-40B4-BE49-F238E27FC236}">
                                  <a16:creationId xmlns:a16="http://schemas.microsoft.com/office/drawing/2014/main" id="{49D27B87-E109-1244-C605-8F065C559D94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9568059" y="5692167"/>
                              <a:ext cx="1909170" cy="305368"/>
                              <a:chOff x="9568059" y="5793352"/>
                              <a:chExt cx="1909170" cy="305368"/>
                            </a:xfrm>
                          </p:grpSpPr>
                          <p:grpSp>
                            <p:nvGrpSpPr>
                              <p:cNvPr id="1056" name="그룹 1055">
                                <a:extLst>
                                  <a:ext uri="{FF2B5EF4-FFF2-40B4-BE49-F238E27FC236}">
                                    <a16:creationId xmlns:a16="http://schemas.microsoft.com/office/drawing/2014/main" id="{43DBF087-6C5E-1D78-C662-20C348F97910}"/>
                                  </a:ext>
                                </a:extLst>
                              </p:cNvPr>
                              <p:cNvGrpSpPr/>
                              <p:nvPr/>
                            </p:nvGrpSpPr>
                            <p:grpSpPr>
                              <a:xfrm>
                                <a:off x="9978293" y="5841088"/>
                                <a:ext cx="1415452" cy="257632"/>
                                <a:chOff x="7849954" y="1844434"/>
                                <a:chExt cx="1415452" cy="257632"/>
                              </a:xfrm>
                            </p:grpSpPr>
                            <p:sp>
                              <p:nvSpPr>
                                <p:cNvPr id="1057" name="TextBox 1056">
                                  <a:extLst>
                                    <a:ext uri="{FF2B5EF4-FFF2-40B4-BE49-F238E27FC236}">
                                      <a16:creationId xmlns:a16="http://schemas.microsoft.com/office/drawing/2014/main" id="{C99D04A6-3836-3A81-0262-F66F6DBEA304}"/>
                                    </a:ext>
                                  </a:extLst>
                                </p:cNvPr>
                                <p:cNvSpPr txBox="1"/>
                                <p:nvPr/>
                              </p:nvSpPr>
                              <p:spPr>
                                <a:xfrm>
                                  <a:off x="7849954" y="1844434"/>
                                  <a:ext cx="482504" cy="123111"/>
                                </a:xfrm>
                                <a:prstGeom prst="rect">
                                  <a:avLst/>
                                </a:prstGeom>
                                <a:noFill/>
                              </p:spPr>
                              <p:txBody>
                                <a:bodyPr wrap="none" lIns="0" tIns="0" rIns="0" bIns="0" rtlCol="0">
                                  <a:spAutoFit/>
                                </a:bodyPr>
                                <a:lstStyle/>
                                <a:p>
                                  <a:pPr>
                                    <a:spcAft>
                                      <a:spcPts val="500"/>
                                    </a:spcAft>
                                  </a:pPr>
                                  <a:r>
                                    <a:rPr lang="ko-KR" altLang="en-US" sz="800" dirty="0">
                                      <a:solidFill>
                                        <a:srgbClr val="FBE8A5"/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양상 </a:t>
                                  </a:r>
                                  <a:r>
                                    <a:rPr lang="en-US" altLang="ko-KR" sz="800" dirty="0">
                                      <a:solidFill>
                                        <a:srgbClr val="FBE8A5"/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: </a:t>
                                  </a:r>
                                  <a:r>
                                    <a:rPr lang="ko-KR" altLang="en-US" sz="800" dirty="0">
                                      <a:solidFill>
                                        <a:srgbClr val="FBE8A5"/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도전 </a:t>
                                  </a:r>
                                  <a:r>
                                    <a:rPr lang="en-US" altLang="ko-KR" sz="800" dirty="0">
                                      <a:solidFill>
                                        <a:srgbClr val="FBE8A5"/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Ⅰ</a:t>
                                  </a:r>
                                </a:p>
                              </p:txBody>
                            </p:sp>
                            <p:sp>
                              <p:nvSpPr>
                                <p:cNvPr id="1058" name="TextBox 1057">
                                  <a:extLst>
                                    <a:ext uri="{FF2B5EF4-FFF2-40B4-BE49-F238E27FC236}">
                                      <a16:creationId xmlns:a16="http://schemas.microsoft.com/office/drawing/2014/main" id="{8FB78054-A2F0-3453-4C0B-626EC7830AE0}"/>
                                    </a:ext>
                                  </a:extLst>
                                </p:cNvPr>
                                <p:cNvSpPr txBox="1"/>
                                <p:nvPr/>
                              </p:nvSpPr>
                              <p:spPr>
                                <a:xfrm>
                                  <a:off x="7849954" y="1978955"/>
                                  <a:ext cx="1415452" cy="123111"/>
                                </a:xfrm>
                                <a:prstGeom prst="rect">
                                  <a:avLst/>
                                </a:prstGeom>
                                <a:noFill/>
                              </p:spPr>
                              <p:txBody>
                                <a:bodyPr wrap="none" lIns="0" tIns="0" rIns="0" bIns="0" rtlCol="0">
                                  <a:spAutoFit/>
                                </a:bodyPr>
                                <a:lstStyle/>
                                <a:p>
                                  <a:pPr>
                                    <a:spcAft>
                                      <a:spcPts val="500"/>
                                    </a:spcAft>
                                  </a:pPr>
                                  <a:r>
                                    <a:rPr lang="ko-KR" altLang="en-US" sz="800" dirty="0">
                                      <a:solidFill>
                                        <a:schemeClr val="bg1"/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공격 및 이동 속도가 </a:t>
                                  </a:r>
                                  <a:r>
                                    <a:rPr lang="en-US" altLang="ko-KR" sz="800" dirty="0">
                                      <a:solidFill>
                                        <a:schemeClr val="accent3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10%</a:t>
                                  </a:r>
                                  <a:r>
                                    <a:rPr lang="en-US" altLang="ko-KR" sz="800" dirty="0">
                                      <a:solidFill>
                                        <a:schemeClr val="bg1"/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 </a:t>
                                  </a:r>
                                  <a:r>
                                    <a:rPr lang="ko-KR" altLang="en-US" sz="800" dirty="0">
                                      <a:solidFill>
                                        <a:schemeClr val="bg1"/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증가한다</a:t>
                                  </a:r>
                                  <a:r>
                                    <a:rPr lang="en-US" altLang="ko-KR" sz="800" dirty="0">
                                      <a:solidFill>
                                        <a:schemeClr val="bg1"/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.</a:t>
                                  </a:r>
                                </a:p>
                              </p:txBody>
                            </p:sp>
                          </p:grpSp>
                          <p:cxnSp>
                            <p:nvCxnSpPr>
                              <p:cNvPr id="1059" name="직선 연결선 1058">
                                <a:extLst>
                                  <a:ext uri="{FF2B5EF4-FFF2-40B4-BE49-F238E27FC236}">
                                    <a16:creationId xmlns:a16="http://schemas.microsoft.com/office/drawing/2014/main" id="{6C9B0764-0ED2-7EB7-F7DC-BCCDED6620E8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>
                                <a:off x="9568059" y="5793352"/>
                                <a:ext cx="1909170" cy="0"/>
                              </a:xfrm>
                              <a:prstGeom prst="line">
                                <a:avLst/>
                              </a:prstGeom>
                              <a:ln w="3175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</a:ln>
                            </p:spPr>
                            <p:style>
                              <a:lnRef idx="2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1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pic>
                            <p:nvPicPr>
                              <p:cNvPr id="1060" name="그림 1059">
                                <a:extLst>
                                  <a:ext uri="{FF2B5EF4-FFF2-40B4-BE49-F238E27FC236}">
                                    <a16:creationId xmlns:a16="http://schemas.microsoft.com/office/drawing/2014/main" id="{8A97C9EE-7E77-977B-FC9A-100EAB44940E}"/>
                                  </a:ext>
                                </a:extLst>
                              </p:cNvPr>
                              <p:cNvPicPr>
                                <a:picLocks noChangeAspect="1"/>
                              </p:cNvPicPr>
                              <p:nvPr/>
                            </p:nvPicPr>
                            <p:blipFill>
                              <a:blip r:embed="rId2"/>
                              <a:stretch>
                                <a:fillRect/>
                              </a:stretch>
                            </p:blipFill>
                            <p:spPr>
                              <a:xfrm>
                                <a:off x="9583299" y="5848659"/>
                                <a:ext cx="252000" cy="242491"/>
                              </a:xfrm>
                              <a:prstGeom prst="rect">
                                <a:avLst/>
                              </a:prstGeom>
                              <a:ln w="3175">
                                <a:solidFill>
                                  <a:srgbClr val="D0D0D0"/>
                                </a:solidFill>
                              </a:ln>
                            </p:spPr>
                          </p:pic>
                        </p:grpSp>
                        <p:grpSp>
                          <p:nvGrpSpPr>
                            <p:cNvPr id="32" name="그룹 31">
                              <a:extLst>
                                <a:ext uri="{FF2B5EF4-FFF2-40B4-BE49-F238E27FC236}">
                                  <a16:creationId xmlns:a16="http://schemas.microsoft.com/office/drawing/2014/main" id="{9208C9B8-6E6C-02AC-1F6E-286FA7B4E5DB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9568059" y="5335882"/>
                              <a:ext cx="1908000" cy="303336"/>
                              <a:chOff x="9568059" y="5407856"/>
                              <a:chExt cx="1908000" cy="303336"/>
                            </a:xfrm>
                          </p:grpSpPr>
                          <p:grpSp>
                            <p:nvGrpSpPr>
                              <p:cNvPr id="1048" name="그룹 1047">
                                <a:extLst>
                                  <a:ext uri="{FF2B5EF4-FFF2-40B4-BE49-F238E27FC236}">
                                    <a16:creationId xmlns:a16="http://schemas.microsoft.com/office/drawing/2014/main" id="{598DF521-4C16-FE9D-0363-0BF8BDA032DC}"/>
                                  </a:ext>
                                </a:extLst>
                              </p:cNvPr>
                              <p:cNvGrpSpPr/>
                              <p:nvPr/>
                            </p:nvGrpSpPr>
                            <p:grpSpPr>
                              <a:xfrm>
                                <a:off x="9978293" y="5453659"/>
                                <a:ext cx="1341714" cy="257533"/>
                                <a:chOff x="7849954" y="1844434"/>
                                <a:chExt cx="1341714" cy="257533"/>
                              </a:xfrm>
                            </p:grpSpPr>
                            <p:sp>
                              <p:nvSpPr>
                                <p:cNvPr id="1049" name="TextBox 1048">
                                  <a:extLst>
                                    <a:ext uri="{FF2B5EF4-FFF2-40B4-BE49-F238E27FC236}">
                                      <a16:creationId xmlns:a16="http://schemas.microsoft.com/office/drawing/2014/main" id="{6A077D26-DC89-D70A-F0BB-5F87EDD868EA}"/>
                                    </a:ext>
                                  </a:extLst>
                                </p:cNvPr>
                                <p:cNvSpPr txBox="1"/>
                                <p:nvPr/>
                              </p:nvSpPr>
                              <p:spPr>
                                <a:xfrm>
                                  <a:off x="7849954" y="1844434"/>
                                  <a:ext cx="482504" cy="123111"/>
                                </a:xfrm>
                                <a:prstGeom prst="rect">
                                  <a:avLst/>
                                </a:prstGeom>
                                <a:noFill/>
                              </p:spPr>
                              <p:txBody>
                                <a:bodyPr wrap="none" lIns="0" tIns="0" rIns="0" bIns="0" rtlCol="0">
                                  <a:spAutoFit/>
                                </a:bodyPr>
                                <a:lstStyle/>
                                <a:p>
                                  <a:pPr>
                                    <a:spcAft>
                                      <a:spcPts val="500"/>
                                    </a:spcAft>
                                  </a:pPr>
                                  <a:r>
                                    <a:rPr lang="ko-KR" altLang="en-US" sz="800" dirty="0">
                                      <a:solidFill>
                                        <a:srgbClr val="FBE8A5"/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양상 </a:t>
                                  </a:r>
                                  <a:r>
                                    <a:rPr lang="en-US" altLang="ko-KR" sz="800" dirty="0">
                                      <a:solidFill>
                                        <a:srgbClr val="FBE8A5"/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: </a:t>
                                  </a:r>
                                  <a:r>
                                    <a:rPr lang="ko-KR" altLang="en-US" sz="800" dirty="0">
                                      <a:solidFill>
                                        <a:srgbClr val="FBE8A5"/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불굴 </a:t>
                                  </a:r>
                                  <a:r>
                                    <a:rPr lang="en-US" altLang="ko-KR" sz="800" dirty="0">
                                      <a:solidFill>
                                        <a:srgbClr val="FBE8A5"/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Ⅰ</a:t>
                                  </a:r>
                                </a:p>
                              </p:txBody>
                            </p:sp>
                            <p:sp>
                              <p:nvSpPr>
                                <p:cNvPr id="1050" name="TextBox 1049">
                                  <a:extLst>
                                    <a:ext uri="{FF2B5EF4-FFF2-40B4-BE49-F238E27FC236}">
                                      <a16:creationId xmlns:a16="http://schemas.microsoft.com/office/drawing/2014/main" id="{5E7098C7-3314-DB35-0610-5B313EC1CD2F}"/>
                                    </a:ext>
                                  </a:extLst>
                                </p:cNvPr>
                                <p:cNvSpPr txBox="1"/>
                                <p:nvPr/>
                              </p:nvSpPr>
                              <p:spPr>
                                <a:xfrm>
                                  <a:off x="7849954" y="1978856"/>
                                  <a:ext cx="1341714" cy="123111"/>
                                </a:xfrm>
                                <a:prstGeom prst="rect">
                                  <a:avLst/>
                                </a:prstGeom>
                                <a:noFill/>
                              </p:spPr>
                              <p:txBody>
                                <a:bodyPr wrap="none" lIns="0" tIns="0" rIns="0" bIns="0" rtlCol="0">
                                  <a:spAutoFit/>
                                </a:bodyPr>
                                <a:lstStyle/>
                                <a:p>
                                  <a:pPr>
                                    <a:spcAft>
                                      <a:spcPts val="500"/>
                                    </a:spcAft>
                                  </a:pPr>
                                  <a:r>
                                    <a:rPr lang="ko-KR" altLang="en-US" sz="800" dirty="0">
                                      <a:solidFill>
                                        <a:schemeClr val="bg1"/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적에게 주는 피해가 </a:t>
                                  </a:r>
                                  <a:r>
                                    <a:rPr lang="en-US" altLang="ko-KR" sz="800" dirty="0">
                                      <a:solidFill>
                                        <a:schemeClr val="accent3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5%</a:t>
                                  </a:r>
                                  <a:r>
                                    <a:rPr lang="en-US" altLang="ko-KR" sz="800" dirty="0">
                                      <a:solidFill>
                                        <a:schemeClr val="bg1"/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 </a:t>
                                  </a:r>
                                  <a:r>
                                    <a:rPr lang="ko-KR" altLang="en-US" sz="800" dirty="0">
                                      <a:solidFill>
                                        <a:schemeClr val="bg1"/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증가한다</a:t>
                                  </a:r>
                                  <a:r>
                                    <a:rPr lang="en-US" altLang="ko-KR" sz="800" dirty="0">
                                      <a:solidFill>
                                        <a:schemeClr val="bg1"/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.</a:t>
                                  </a:r>
                                </a:p>
                              </p:txBody>
                            </p:sp>
                          </p:grpSp>
                          <p:cxnSp>
                            <p:nvCxnSpPr>
                              <p:cNvPr id="1054" name="직선 연결선 1053">
                                <a:extLst>
                                  <a:ext uri="{FF2B5EF4-FFF2-40B4-BE49-F238E27FC236}">
                                    <a16:creationId xmlns:a16="http://schemas.microsoft.com/office/drawing/2014/main" id="{608F5A3D-D35D-5435-E861-62FAD41E7A56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>
                                <a:off x="9568059" y="5407856"/>
                                <a:ext cx="1908000" cy="0"/>
                              </a:xfrm>
                              <a:prstGeom prst="line">
                                <a:avLst/>
                              </a:prstGeom>
                              <a:ln w="3175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</a:ln>
                            </p:spPr>
                            <p:style>
                              <a:lnRef idx="2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1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pic>
                            <p:nvPicPr>
                              <p:cNvPr id="1061" name="그림 1060">
                                <a:extLst>
                                  <a:ext uri="{FF2B5EF4-FFF2-40B4-BE49-F238E27FC236}">
                                    <a16:creationId xmlns:a16="http://schemas.microsoft.com/office/drawing/2014/main" id="{A4FA7B2A-38BB-7F1F-C1C0-3ADFBCFF5E97}"/>
                                  </a:ext>
                                </a:extLst>
                              </p:cNvPr>
                              <p:cNvPicPr>
                                <a:picLocks noChangeAspect="1"/>
                              </p:cNvPicPr>
                              <p:nvPr/>
                            </p:nvPicPr>
                            <p:blipFill>
                              <a:blip r:embed="rId3"/>
                              <a:srcRect b="2084"/>
                              <a:stretch/>
                            </p:blipFill>
                            <p:spPr>
                              <a:xfrm>
                                <a:off x="9583299" y="5456425"/>
                                <a:ext cx="252000" cy="252000"/>
                              </a:xfrm>
                              <a:prstGeom prst="rect">
                                <a:avLst/>
                              </a:prstGeom>
                              <a:ln w="3175">
                                <a:solidFill>
                                  <a:srgbClr val="D0D0D0"/>
                                </a:solidFill>
                              </a:ln>
                            </p:spPr>
                          </p:pic>
                        </p:grpSp>
                      </p:grpSp>
                    </p:grpSp>
                  </p:grpSp>
                </p:grpSp>
              </p:grpSp>
            </p:grpSp>
            <p:grpSp>
              <p:nvGrpSpPr>
                <p:cNvPr id="18" name="그룹 17">
                  <a:extLst>
                    <a:ext uri="{FF2B5EF4-FFF2-40B4-BE49-F238E27FC236}">
                      <a16:creationId xmlns:a16="http://schemas.microsoft.com/office/drawing/2014/main" id="{DA073E29-23F3-0A26-822C-9BD8939A3C5F}"/>
                    </a:ext>
                  </a:extLst>
                </p:cNvPr>
                <p:cNvGrpSpPr/>
                <p:nvPr/>
              </p:nvGrpSpPr>
              <p:grpSpPr>
                <a:xfrm>
                  <a:off x="6621388" y="5360894"/>
                  <a:ext cx="2175778" cy="1282363"/>
                  <a:chOff x="6621388" y="5360894"/>
                  <a:chExt cx="2175778" cy="1282363"/>
                </a:xfrm>
              </p:grpSpPr>
              <p:sp>
                <p:nvSpPr>
                  <p:cNvPr id="1154" name="TextBox 1153">
                    <a:extLst>
                      <a:ext uri="{FF2B5EF4-FFF2-40B4-BE49-F238E27FC236}">
                        <a16:creationId xmlns:a16="http://schemas.microsoft.com/office/drawing/2014/main" id="{F59C889D-E202-8582-2994-9697DAF09C08}"/>
                      </a:ext>
                    </a:extLst>
                  </p:cNvPr>
                  <p:cNvSpPr txBox="1"/>
                  <p:nvPr/>
                </p:nvSpPr>
                <p:spPr>
                  <a:xfrm>
                    <a:off x="7079272" y="6427813"/>
                    <a:ext cx="1260011" cy="215444"/>
                  </a:xfrm>
                  <a:prstGeom prst="rect">
                    <a:avLst/>
                  </a:prstGeom>
                  <a:noFill/>
                </p:spPr>
                <p:txBody>
                  <a:bodyPr wrap="none" lIns="54000" rIns="54000" rtlCol="0">
                    <a:spAutoFit/>
                  </a:bodyPr>
                  <a:lstStyle/>
                  <a:p>
                    <a:pPr algn="ctr"/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[ ‘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버프 중첩 표기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‘ 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비 활성화 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]</a:t>
                    </a:r>
                  </a:p>
                </p:txBody>
              </p:sp>
              <p:grpSp>
                <p:nvGrpSpPr>
                  <p:cNvPr id="60" name="그룹 59">
                    <a:extLst>
                      <a:ext uri="{FF2B5EF4-FFF2-40B4-BE49-F238E27FC236}">
                        <a16:creationId xmlns:a16="http://schemas.microsoft.com/office/drawing/2014/main" id="{72124D3C-0E5E-21DD-03B0-843EAA350B8F}"/>
                      </a:ext>
                    </a:extLst>
                  </p:cNvPr>
                  <p:cNvGrpSpPr/>
                  <p:nvPr/>
                </p:nvGrpSpPr>
                <p:grpSpPr>
                  <a:xfrm>
                    <a:off x="6621388" y="5360894"/>
                    <a:ext cx="2175778" cy="1063785"/>
                    <a:chOff x="6650736" y="5309235"/>
                    <a:chExt cx="2175778" cy="1063785"/>
                  </a:xfrm>
                </p:grpSpPr>
                <p:sp>
                  <p:nvSpPr>
                    <p:cNvPr id="1155" name="직사각형 1154">
                      <a:extLst>
                        <a:ext uri="{FF2B5EF4-FFF2-40B4-BE49-F238E27FC236}">
                          <a16:creationId xmlns:a16="http://schemas.microsoft.com/office/drawing/2014/main" id="{C731A0AC-57A4-B967-5264-1017FF95A12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50736" y="5309235"/>
                      <a:ext cx="2175778" cy="1063785"/>
                    </a:xfrm>
                    <a:prstGeom prst="rect">
                      <a:avLst/>
                    </a:prstGeom>
                    <a:solidFill>
                      <a:schemeClr val="tx1">
                        <a:lumMod val="75000"/>
                        <a:lumOff val="25000"/>
                      </a:schemeClr>
                    </a:solidFill>
                    <a:ln w="3175">
                      <a:solidFill>
                        <a:srgbClr val="D4CFC5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grpSp>
                  <p:nvGrpSpPr>
                    <p:cNvPr id="59" name="그룹 58">
                      <a:extLst>
                        <a:ext uri="{FF2B5EF4-FFF2-40B4-BE49-F238E27FC236}">
                          <a16:creationId xmlns:a16="http://schemas.microsoft.com/office/drawing/2014/main" id="{E711880B-DD5E-E185-E014-808E99B960D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730346" y="5392717"/>
                      <a:ext cx="2016559" cy="896820"/>
                      <a:chOff x="6714842" y="5375389"/>
                      <a:chExt cx="2016559" cy="896820"/>
                    </a:xfrm>
                  </p:grpSpPr>
                  <p:grpSp>
                    <p:nvGrpSpPr>
                      <p:cNvPr id="1129" name="그룹 1128">
                        <a:extLst>
                          <a:ext uri="{FF2B5EF4-FFF2-40B4-BE49-F238E27FC236}">
                            <a16:creationId xmlns:a16="http://schemas.microsoft.com/office/drawing/2014/main" id="{7BE37B49-3E93-6C75-6759-2F342C038BB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006524" y="5375389"/>
                        <a:ext cx="252000" cy="252000"/>
                        <a:chOff x="6580788" y="3898061"/>
                        <a:chExt cx="370979" cy="370979"/>
                      </a:xfrm>
                    </p:grpSpPr>
                    <p:sp>
                      <p:nvSpPr>
                        <p:cNvPr id="1109" name="직사각형 1108">
                          <a:extLst>
                            <a:ext uri="{FF2B5EF4-FFF2-40B4-BE49-F238E27FC236}">
                              <a16:creationId xmlns:a16="http://schemas.microsoft.com/office/drawing/2014/main" id="{A8F25A9F-1DA6-5F40-9957-7416F7FB8EE0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580788" y="3898061"/>
                          <a:ext cx="370979" cy="370979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lumMod val="50000"/>
                          </a:schemeClr>
                        </a:solidFill>
                        <a:ln w="1270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pic>
                      <p:nvPicPr>
                        <p:cNvPr id="1110" name="그림 1109">
                          <a:extLst>
                            <a:ext uri="{FF2B5EF4-FFF2-40B4-BE49-F238E27FC236}">
                              <a16:creationId xmlns:a16="http://schemas.microsoft.com/office/drawing/2014/main" id="{FD51EED3-90DC-0022-D829-A83263ABB7E0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/>
                        <a:srcRect b="2084"/>
                        <a:stretch/>
                      </p:blipFill>
                      <p:spPr>
                        <a:xfrm>
                          <a:off x="6596020" y="3914037"/>
                          <a:ext cx="341180" cy="341180"/>
                        </a:xfrm>
                        <a:prstGeom prst="rect">
                          <a:avLst/>
                        </a:prstGeom>
                        <a:ln w="12700">
                          <a:noFill/>
                        </a:ln>
                      </p:spPr>
                    </p:pic>
                  </p:grpSp>
                  <p:sp>
                    <p:nvSpPr>
                      <p:cNvPr id="21" name="직사각형 20">
                        <a:extLst>
                          <a:ext uri="{FF2B5EF4-FFF2-40B4-BE49-F238E27FC236}">
                            <a16:creationId xmlns:a16="http://schemas.microsoft.com/office/drawing/2014/main" id="{F061CE12-6551-D760-B353-CCE1A758AA5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714842" y="5375389"/>
                        <a:ext cx="252000" cy="252000"/>
                      </a:xfrm>
                      <a:prstGeom prst="rect">
                        <a:avLst/>
                      </a:prstGeom>
                      <a:solidFill>
                        <a:schemeClr val="bg1">
                          <a:lumMod val="50000"/>
                        </a:schemeClr>
                      </a:solidFill>
                      <a:ln w="12700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grpSp>
                    <p:nvGrpSpPr>
                      <p:cNvPr id="1151" name="그룹 1150">
                        <a:extLst>
                          <a:ext uri="{FF2B5EF4-FFF2-40B4-BE49-F238E27FC236}">
                            <a16:creationId xmlns:a16="http://schemas.microsoft.com/office/drawing/2014/main" id="{1E1EAE2C-346D-11CA-244B-1EC14D7841A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134788" y="5496989"/>
                        <a:ext cx="1596613" cy="775220"/>
                        <a:chOff x="6794788" y="5059068"/>
                        <a:chExt cx="1596613" cy="775220"/>
                      </a:xfrm>
                    </p:grpSpPr>
                    <p:grpSp>
                      <p:nvGrpSpPr>
                        <p:cNvPr id="1140" name="그룹 1139">
                          <a:extLst>
                            <a:ext uri="{FF2B5EF4-FFF2-40B4-BE49-F238E27FC236}">
                              <a16:creationId xmlns:a16="http://schemas.microsoft.com/office/drawing/2014/main" id="{4F2E50D2-EC26-04F5-5997-D43A0A9190CD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794788" y="5059068"/>
                          <a:ext cx="1596613" cy="775220"/>
                          <a:chOff x="6793007" y="4100637"/>
                          <a:chExt cx="1596613" cy="775220"/>
                        </a:xfrm>
                      </p:grpSpPr>
                      <p:grpSp>
                        <p:nvGrpSpPr>
                          <p:cNvPr id="1141" name="그룹 1140">
                            <a:extLst>
                              <a:ext uri="{FF2B5EF4-FFF2-40B4-BE49-F238E27FC236}">
                                <a16:creationId xmlns:a16="http://schemas.microsoft.com/office/drawing/2014/main" id="{EC767E24-9892-F2F7-7418-CB9E87B41E10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793007" y="4100637"/>
                            <a:ext cx="1596613" cy="196967"/>
                            <a:chOff x="6793007" y="4034496"/>
                            <a:chExt cx="1596613" cy="196967"/>
                          </a:xfrm>
                        </p:grpSpPr>
                        <p:sp>
                          <p:nvSpPr>
                            <p:cNvPr id="1148" name="직사각형 1147">
                              <a:extLst>
                                <a:ext uri="{FF2B5EF4-FFF2-40B4-BE49-F238E27FC236}">
                                  <a16:creationId xmlns:a16="http://schemas.microsoft.com/office/drawing/2014/main" id="{6693B7BC-0E83-862A-0297-7FBE2471F539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6793007" y="4034496"/>
                              <a:ext cx="1596613" cy="196967"/>
                            </a:xfrm>
                            <a:prstGeom prst="rect">
                              <a:avLst/>
                            </a:prstGeom>
                            <a:solidFill>
                              <a:srgbClr val="0E0F11"/>
                            </a:solidFill>
                            <a:ln>
                              <a:noFill/>
                            </a:ln>
                          </p:spPr>
                          <p:style>
                            <a:lnRef idx="2">
                              <a:schemeClr val="accent1">
                                <a:shade val="1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ko-KR" altLang="en-US" dirty="0"/>
                            </a:p>
                          </p:txBody>
                        </p:sp>
                        <p:sp>
                          <p:nvSpPr>
                            <p:cNvPr id="1149" name="TextBox 1148">
                              <a:extLst>
                                <a:ext uri="{FF2B5EF4-FFF2-40B4-BE49-F238E27FC236}">
                                  <a16:creationId xmlns:a16="http://schemas.microsoft.com/office/drawing/2014/main" id="{E609FA21-24FD-B8B6-90E7-866970680DEF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7305983" y="4063729"/>
                              <a:ext cx="570669" cy="138499"/>
                            </a:xfrm>
                            <a:prstGeom prst="rect">
                              <a:avLst/>
                            </a:prstGeom>
                            <a:noFill/>
                          </p:spPr>
                          <p:txBody>
                            <a:bodyPr wrap="none" lIns="0" tIns="0" rIns="0" bIns="0" rtlCol="0" anchor="ctr">
                              <a:spAutoFit/>
                            </a:bodyPr>
                            <a:lstStyle/>
                            <a:p>
                              <a:pPr algn="ctr">
                                <a:spcAft>
                                  <a:spcPts val="500"/>
                                </a:spcAft>
                              </a:pPr>
                              <a:r>
                                <a:rPr lang="ko-KR" altLang="en-US" sz="900" dirty="0">
                                  <a:solidFill>
                                    <a:schemeClr val="bg1"/>
                                  </a:solidFill>
                                  <a:latin typeface="Pretendard SemiBold" panose="02000703000000020004" pitchFamily="2" charset="-127"/>
                                  <a:ea typeface="Pretendard SemiBold" panose="02000703000000020004" pitchFamily="2" charset="-127"/>
                                  <a:cs typeface="Pretendard SemiBold" panose="02000703000000020004" pitchFamily="2" charset="-127"/>
                                </a:rPr>
                                <a:t>양상 </a:t>
                              </a:r>
                              <a:r>
                                <a:rPr lang="en-US" altLang="ko-KR" sz="900" dirty="0">
                                  <a:solidFill>
                                    <a:schemeClr val="bg1"/>
                                  </a:solidFill>
                                  <a:latin typeface="Pretendard SemiBold" panose="02000703000000020004" pitchFamily="2" charset="-127"/>
                                  <a:ea typeface="Pretendard SemiBold" panose="02000703000000020004" pitchFamily="2" charset="-127"/>
                                  <a:cs typeface="Pretendard SemiBold" panose="02000703000000020004" pitchFamily="2" charset="-127"/>
                                </a:rPr>
                                <a:t>: </a:t>
                              </a:r>
                              <a:r>
                                <a:rPr lang="ko-KR" altLang="en-US" sz="900" dirty="0">
                                  <a:solidFill>
                                    <a:schemeClr val="bg1"/>
                                  </a:solidFill>
                                  <a:latin typeface="Pretendard SemiBold" panose="02000703000000020004" pitchFamily="2" charset="-127"/>
                                  <a:ea typeface="Pretendard SemiBold" panose="02000703000000020004" pitchFamily="2" charset="-127"/>
                                  <a:cs typeface="Pretendard SemiBold" panose="02000703000000020004" pitchFamily="2" charset="-127"/>
                                </a:rPr>
                                <a:t>불굴 </a:t>
                              </a:r>
                              <a:r>
                                <a:rPr lang="en-US" altLang="ko-KR" sz="900" dirty="0">
                                  <a:solidFill>
                                    <a:schemeClr val="bg1"/>
                                  </a:solidFill>
                                  <a:latin typeface="Pretendard SemiBold" panose="02000703000000020004" pitchFamily="2" charset="-127"/>
                                  <a:ea typeface="Pretendard SemiBold" panose="02000703000000020004" pitchFamily="2" charset="-127"/>
                                  <a:cs typeface="Pretendard SemiBold" panose="02000703000000020004" pitchFamily="2" charset="-127"/>
                                </a:rPr>
                                <a:t>Ⅱ</a:t>
                              </a:r>
                            </a:p>
                          </p:txBody>
                        </p:sp>
                      </p:grpSp>
                      <p:grpSp>
                        <p:nvGrpSpPr>
                          <p:cNvPr id="1142" name="그룹 1141">
                            <a:extLst>
                              <a:ext uri="{FF2B5EF4-FFF2-40B4-BE49-F238E27FC236}">
                                <a16:creationId xmlns:a16="http://schemas.microsoft.com/office/drawing/2014/main" id="{59659D50-3130-6D70-6263-62D9552AC669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793007" y="4295323"/>
                            <a:ext cx="1596613" cy="580534"/>
                            <a:chOff x="6793007" y="4295323"/>
                            <a:chExt cx="1596613" cy="580534"/>
                          </a:xfrm>
                        </p:grpSpPr>
                        <p:sp>
                          <p:nvSpPr>
                            <p:cNvPr id="1143" name="직사각형 1142">
                              <a:extLst>
                                <a:ext uri="{FF2B5EF4-FFF2-40B4-BE49-F238E27FC236}">
                                  <a16:creationId xmlns:a16="http://schemas.microsoft.com/office/drawing/2014/main" id="{48B3D19B-5E26-ADC0-8799-29C75769B97B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6793007" y="4295323"/>
                              <a:ext cx="1596613" cy="580534"/>
                            </a:xfrm>
                            <a:prstGeom prst="rect">
                              <a:avLst/>
                            </a:prstGeom>
                            <a:solidFill>
                              <a:srgbClr val="141518"/>
                            </a:solidFill>
                            <a:ln>
                              <a:noFill/>
                            </a:ln>
                          </p:spPr>
                          <p:style>
                            <a:lnRef idx="2">
                              <a:schemeClr val="accent1">
                                <a:shade val="1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ko-KR" altLang="en-US" dirty="0"/>
                            </a:p>
                          </p:txBody>
                        </p:sp>
                        <p:grpSp>
                          <p:nvGrpSpPr>
                            <p:cNvPr id="1144" name="그룹 1143">
                              <a:extLst>
                                <a:ext uri="{FF2B5EF4-FFF2-40B4-BE49-F238E27FC236}">
                                  <a16:creationId xmlns:a16="http://schemas.microsoft.com/office/drawing/2014/main" id="{E7BA058D-9688-F229-8D1A-EB0A5135EE2B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894414" y="4485951"/>
                              <a:ext cx="1389804" cy="329851"/>
                              <a:chOff x="6894414" y="4485951"/>
                              <a:chExt cx="1389804" cy="329851"/>
                            </a:xfrm>
                          </p:grpSpPr>
                          <p:sp>
                            <p:nvSpPr>
                              <p:cNvPr id="1146" name="TextBox 1145">
                                <a:extLst>
                                  <a:ext uri="{FF2B5EF4-FFF2-40B4-BE49-F238E27FC236}">
                                    <a16:creationId xmlns:a16="http://schemas.microsoft.com/office/drawing/2014/main" id="{5DA754B6-C444-7AB4-5B57-139AEE6ED0EE}"/>
                                  </a:ext>
                                </a:extLst>
                              </p:cNvPr>
                              <p:cNvSpPr txBox="1"/>
                              <p:nvPr/>
                            </p:nvSpPr>
                            <p:spPr>
                              <a:xfrm>
                                <a:off x="6894414" y="4692691"/>
                                <a:ext cx="1389804" cy="123111"/>
                              </a:xfrm>
                              <a:prstGeom prst="rect">
                                <a:avLst/>
                              </a:prstGeom>
                              <a:noFill/>
                            </p:spPr>
                            <p:txBody>
                              <a:bodyPr wrap="none" lIns="0" tIns="0" rIns="0" bIns="0" rtlCol="0">
                                <a:spAutoFit/>
                              </a:bodyPr>
                              <a:lstStyle/>
                              <a:p>
                                <a:pPr>
                                  <a:spcAft>
                                    <a:spcPts val="500"/>
                                  </a:spcAft>
                                </a:pPr>
                                <a:r>
                                  <a:rPr lang="ko-KR" altLang="en-US" sz="800" dirty="0">
                                    <a:solidFill>
                                      <a:schemeClr val="bg1"/>
                                    </a:solidFill>
                                    <a:latin typeface="Pretendard Medium" panose="02000603000000020004" pitchFamily="2" charset="-127"/>
                                    <a:ea typeface="Pretendard Medium" panose="02000603000000020004" pitchFamily="2" charset="-127"/>
                                    <a:cs typeface="Pretendard Medium" panose="02000603000000020004" pitchFamily="2" charset="-127"/>
                                  </a:rPr>
                                  <a:t>적에게 주는 피해가 </a:t>
                                </a:r>
                                <a:r>
                                  <a:rPr lang="en-US" altLang="ko-KR" sz="800" dirty="0">
                                    <a:solidFill>
                                      <a:schemeClr val="accent3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Pretendard Medium" panose="02000603000000020004" pitchFamily="2" charset="-127"/>
                                    <a:ea typeface="Pretendard Medium" panose="02000603000000020004" pitchFamily="2" charset="-127"/>
                                    <a:cs typeface="Pretendard Medium" panose="02000603000000020004" pitchFamily="2" charset="-127"/>
                                  </a:rPr>
                                  <a:t>10%</a:t>
                                </a:r>
                                <a:r>
                                  <a:rPr lang="en-US" altLang="ko-KR" sz="800" dirty="0">
                                    <a:solidFill>
                                      <a:schemeClr val="bg1"/>
                                    </a:solidFill>
                                    <a:latin typeface="Pretendard Medium" panose="02000603000000020004" pitchFamily="2" charset="-127"/>
                                    <a:ea typeface="Pretendard Medium" panose="02000603000000020004" pitchFamily="2" charset="-127"/>
                                    <a:cs typeface="Pretendard Medium" panose="02000603000000020004" pitchFamily="2" charset="-127"/>
                                  </a:rPr>
                                  <a:t> </a:t>
                                </a:r>
                                <a:r>
                                  <a:rPr lang="ko-KR" altLang="en-US" sz="800" dirty="0">
                                    <a:solidFill>
                                      <a:schemeClr val="bg1"/>
                                    </a:solidFill>
                                    <a:latin typeface="Pretendard Medium" panose="02000603000000020004" pitchFamily="2" charset="-127"/>
                                    <a:ea typeface="Pretendard Medium" panose="02000603000000020004" pitchFamily="2" charset="-127"/>
                                    <a:cs typeface="Pretendard Medium" panose="02000603000000020004" pitchFamily="2" charset="-127"/>
                                  </a:rPr>
                                  <a:t>증가한다</a:t>
                                </a:r>
                                <a:r>
                                  <a:rPr lang="en-US" altLang="ko-KR" sz="800" dirty="0">
                                    <a:solidFill>
                                      <a:schemeClr val="bg1"/>
                                    </a:solidFill>
                                    <a:latin typeface="Pretendard Medium" panose="02000603000000020004" pitchFamily="2" charset="-127"/>
                                    <a:ea typeface="Pretendard Medium" panose="02000603000000020004" pitchFamily="2" charset="-127"/>
                                    <a:cs typeface="Pretendard Medium" panose="02000603000000020004" pitchFamily="2" charset="-127"/>
                                  </a:rPr>
                                  <a:t>.</a:t>
                                </a:r>
                              </a:p>
                            </p:txBody>
                          </p:sp>
                          <p:sp>
                            <p:nvSpPr>
                              <p:cNvPr id="1147" name="TextBox 1146">
                                <a:extLst>
                                  <a:ext uri="{FF2B5EF4-FFF2-40B4-BE49-F238E27FC236}">
                                    <a16:creationId xmlns:a16="http://schemas.microsoft.com/office/drawing/2014/main" id="{F872ACE5-0A63-2C11-E942-4F6D568A1BB6}"/>
                                  </a:ext>
                                </a:extLst>
                              </p:cNvPr>
                              <p:cNvSpPr txBox="1"/>
                              <p:nvPr/>
                            </p:nvSpPr>
                            <p:spPr>
                              <a:xfrm>
                                <a:off x="7247821" y="4485951"/>
                                <a:ext cx="633187" cy="123111"/>
                              </a:xfrm>
                              <a:prstGeom prst="rect">
                                <a:avLst/>
                              </a:prstGeom>
                              <a:noFill/>
                            </p:spPr>
                            <p:txBody>
                              <a:bodyPr wrap="none" lIns="0" tIns="0" rIns="0" bIns="0" rtlCol="0">
                                <a:spAutoFit/>
                              </a:bodyPr>
                              <a:lstStyle/>
                              <a:p>
                                <a:pPr>
                                  <a:spcAft>
                                    <a:spcPts val="500"/>
                                  </a:spcAft>
                                </a:pPr>
                                <a:r>
                                  <a:rPr lang="ko-KR" altLang="en-US" sz="800" dirty="0">
                                    <a:solidFill>
                                      <a:srgbClr val="FFC000"/>
                                    </a:solidFill>
                                    <a:latin typeface="Pretendard Medium" panose="02000603000000020004" pitchFamily="2" charset="-127"/>
                                    <a:ea typeface="Pretendard Medium" panose="02000603000000020004" pitchFamily="2" charset="-127"/>
                                    <a:cs typeface="Pretendard Medium" panose="02000603000000020004" pitchFamily="2" charset="-127"/>
                                  </a:rPr>
                                  <a:t>적용 대상 </a:t>
                                </a:r>
                                <a:r>
                                  <a:rPr lang="en-US" altLang="ko-KR" sz="800" dirty="0">
                                    <a:solidFill>
                                      <a:srgbClr val="FFC000"/>
                                    </a:solidFill>
                                    <a:latin typeface="Pretendard Medium" panose="02000603000000020004" pitchFamily="2" charset="-127"/>
                                    <a:ea typeface="Pretendard Medium" panose="02000603000000020004" pitchFamily="2" charset="-127"/>
                                    <a:cs typeface="Pretendard Medium" panose="02000603000000020004" pitchFamily="2" charset="-127"/>
                                  </a:rPr>
                                  <a:t>: </a:t>
                                </a:r>
                                <a:r>
                                  <a:rPr lang="ko-KR" altLang="en-US" sz="800" dirty="0">
                                    <a:solidFill>
                                      <a:srgbClr val="FFC000"/>
                                    </a:solidFill>
                                    <a:latin typeface="Pretendard Medium" panose="02000603000000020004" pitchFamily="2" charset="-127"/>
                                    <a:ea typeface="Pretendard Medium" panose="02000603000000020004" pitchFamily="2" charset="-127"/>
                                    <a:cs typeface="Pretendard Medium" panose="02000603000000020004" pitchFamily="2" charset="-127"/>
                                  </a:rPr>
                                  <a:t>자신</a:t>
                                </a:r>
                                <a:endParaRPr lang="en-US" altLang="ko-KR" sz="800" dirty="0">
                                  <a:solidFill>
                                    <a:srgbClr val="FFC000"/>
                                  </a:solidFill>
                                  <a:latin typeface="Pretendard Medium" panose="02000603000000020004" pitchFamily="2" charset="-127"/>
                                  <a:ea typeface="Pretendard Medium" panose="02000603000000020004" pitchFamily="2" charset="-127"/>
                                  <a:cs typeface="Pretendard Medium" panose="02000603000000020004" pitchFamily="2" charset="-127"/>
                                </a:endParaRPr>
                              </a:p>
                            </p:txBody>
                          </p:sp>
                        </p:grpSp>
                      </p:grpSp>
                    </p:grpSp>
                    <p:pic>
                      <p:nvPicPr>
                        <p:cNvPr id="1150" name="그림 1149">
                          <a:extLst>
                            <a:ext uri="{FF2B5EF4-FFF2-40B4-BE49-F238E27FC236}">
                              <a16:creationId xmlns:a16="http://schemas.microsoft.com/office/drawing/2014/main" id="{41B0ABFC-F44F-48DB-ABE5-320E88C410E2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/>
                        <a:srcRect b="2084"/>
                        <a:stretch/>
                      </p:blipFill>
                      <p:spPr>
                        <a:xfrm>
                          <a:off x="6896195" y="5318382"/>
                          <a:ext cx="252000" cy="252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:spPr>
                    </p:pic>
                  </p:grpSp>
                </p:grpSp>
              </p:grpSp>
            </p:grpSp>
            <p:grpSp>
              <p:nvGrpSpPr>
                <p:cNvPr id="45" name="그룹 44">
                  <a:extLst>
                    <a:ext uri="{FF2B5EF4-FFF2-40B4-BE49-F238E27FC236}">
                      <a16:creationId xmlns:a16="http://schemas.microsoft.com/office/drawing/2014/main" id="{AA613A5F-D9FF-E90A-A229-939DEA177EA9}"/>
                    </a:ext>
                  </a:extLst>
                </p:cNvPr>
                <p:cNvGrpSpPr/>
                <p:nvPr/>
              </p:nvGrpSpPr>
              <p:grpSpPr>
                <a:xfrm>
                  <a:off x="6702359" y="3879676"/>
                  <a:ext cx="2737292" cy="1350657"/>
                  <a:chOff x="6702359" y="3879676"/>
                  <a:chExt cx="2737292" cy="1350657"/>
                </a:xfrm>
              </p:grpSpPr>
              <p:grpSp>
                <p:nvGrpSpPr>
                  <p:cNvPr id="10" name="그룹 9">
                    <a:extLst>
                      <a:ext uri="{FF2B5EF4-FFF2-40B4-BE49-F238E27FC236}">
                        <a16:creationId xmlns:a16="http://schemas.microsoft.com/office/drawing/2014/main" id="{70FC6E96-AB84-662D-25A0-34F044C53772}"/>
                      </a:ext>
                    </a:extLst>
                  </p:cNvPr>
                  <p:cNvGrpSpPr/>
                  <p:nvPr/>
                </p:nvGrpSpPr>
                <p:grpSpPr>
                  <a:xfrm>
                    <a:off x="6702359" y="3879676"/>
                    <a:ext cx="1741295" cy="881541"/>
                    <a:chOff x="6866738" y="3879676"/>
                    <a:chExt cx="1741295" cy="881541"/>
                  </a:xfrm>
                </p:grpSpPr>
                <p:sp>
                  <p:nvSpPr>
                    <p:cNvPr id="1106" name="직사각형 1105">
                      <a:extLst>
                        <a:ext uri="{FF2B5EF4-FFF2-40B4-BE49-F238E27FC236}">
                          <a16:creationId xmlns:a16="http://schemas.microsoft.com/office/drawing/2014/main" id="{C90D90DC-D68D-0BC9-0F98-C902C7A802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66738" y="3879676"/>
                      <a:ext cx="288000" cy="288000"/>
                    </a:xfrm>
                    <a:prstGeom prst="rect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12700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grpSp>
                  <p:nvGrpSpPr>
                    <p:cNvPr id="1136" name="그룹 1135">
                      <a:extLst>
                        <a:ext uri="{FF2B5EF4-FFF2-40B4-BE49-F238E27FC236}">
                          <a16:creationId xmlns:a16="http://schemas.microsoft.com/office/drawing/2014/main" id="{20F1BF74-10A8-C1AA-EB7E-DB509CA79BC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011420" y="4001616"/>
                      <a:ext cx="1596613" cy="759601"/>
                      <a:chOff x="6793007" y="4100637"/>
                      <a:chExt cx="1596613" cy="759601"/>
                    </a:xfrm>
                  </p:grpSpPr>
                  <p:grpSp>
                    <p:nvGrpSpPr>
                      <p:cNvPr id="1132" name="그룹 1131">
                        <a:extLst>
                          <a:ext uri="{FF2B5EF4-FFF2-40B4-BE49-F238E27FC236}">
                            <a16:creationId xmlns:a16="http://schemas.microsoft.com/office/drawing/2014/main" id="{96D6C44B-AD2B-D497-2F5D-CD3CA567C82C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793007" y="4100637"/>
                        <a:ext cx="1596613" cy="196967"/>
                        <a:chOff x="6793007" y="4034496"/>
                        <a:chExt cx="1596613" cy="196967"/>
                      </a:xfrm>
                    </p:grpSpPr>
                    <p:sp>
                      <p:nvSpPr>
                        <p:cNvPr id="1127" name="직사각형 1126">
                          <a:extLst>
                            <a:ext uri="{FF2B5EF4-FFF2-40B4-BE49-F238E27FC236}">
                              <a16:creationId xmlns:a16="http://schemas.microsoft.com/office/drawing/2014/main" id="{A186B195-E6EE-C75D-3ED0-6C0456800C9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793007" y="4034496"/>
                          <a:ext cx="1596613" cy="196967"/>
                        </a:xfrm>
                        <a:prstGeom prst="rect">
                          <a:avLst/>
                        </a:prstGeom>
                        <a:solidFill>
                          <a:srgbClr val="0E0F11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/>
                        </a:p>
                      </p:txBody>
                    </p:sp>
                    <p:sp>
                      <p:nvSpPr>
                        <p:cNvPr id="1128" name="TextBox 1127">
                          <a:extLst>
                            <a:ext uri="{FF2B5EF4-FFF2-40B4-BE49-F238E27FC236}">
                              <a16:creationId xmlns:a16="http://schemas.microsoft.com/office/drawing/2014/main" id="{4E9729C3-46A9-0001-AC99-7BA08D703C15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7378916" y="4063729"/>
                          <a:ext cx="424796" cy="1384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 anchor="ctr">
                          <a:spAutoFit/>
                        </a:bodyPr>
                        <a:lstStyle/>
                        <a:p>
                          <a:pPr algn="ctr">
                            <a:spcAft>
                              <a:spcPts val="500"/>
                            </a:spcAft>
                          </a:pPr>
                          <a:r>
                            <a:rPr lang="ko-KR" altLang="en-US" sz="900" dirty="0">
                              <a:solidFill>
                                <a:schemeClr val="bg1"/>
                              </a:solidFill>
                              <a:latin typeface="Pretendard SemiBold" panose="02000703000000020004" pitchFamily="2" charset="-127"/>
                              <a:ea typeface="Pretendard SemiBold" panose="02000703000000020004" pitchFamily="2" charset="-127"/>
                              <a:cs typeface="Pretendard SemiBold" panose="02000703000000020004" pitchFamily="2" charset="-127"/>
                            </a:rPr>
                            <a:t>기록 모드</a:t>
                          </a:r>
                          <a:endParaRPr lang="en-US" altLang="ko-KR" sz="900" dirty="0">
                            <a:solidFill>
                              <a:schemeClr val="bg1"/>
                            </a:solidFill>
                            <a:latin typeface="Pretendard SemiBold" panose="02000703000000020004" pitchFamily="2" charset="-127"/>
                            <a:ea typeface="Pretendard SemiBold" panose="02000703000000020004" pitchFamily="2" charset="-127"/>
                            <a:cs typeface="Pretendard SemiBold" panose="02000703000000020004" pitchFamily="2" charset="-127"/>
                          </a:endParaRPr>
                        </a:p>
                      </p:txBody>
                    </p:sp>
                  </p:grpSp>
                  <p:grpSp>
                    <p:nvGrpSpPr>
                      <p:cNvPr id="1135" name="그룹 1134">
                        <a:extLst>
                          <a:ext uri="{FF2B5EF4-FFF2-40B4-BE49-F238E27FC236}">
                            <a16:creationId xmlns:a16="http://schemas.microsoft.com/office/drawing/2014/main" id="{0378CE6F-2DEC-477B-BBD2-468AB700B01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793007" y="4295323"/>
                        <a:ext cx="1596613" cy="564915"/>
                        <a:chOff x="6793007" y="4295323"/>
                        <a:chExt cx="1596613" cy="564915"/>
                      </a:xfrm>
                    </p:grpSpPr>
                    <p:sp>
                      <p:nvSpPr>
                        <p:cNvPr id="1123" name="직사각형 1122">
                          <a:extLst>
                            <a:ext uri="{FF2B5EF4-FFF2-40B4-BE49-F238E27FC236}">
                              <a16:creationId xmlns:a16="http://schemas.microsoft.com/office/drawing/2014/main" id="{46253E6B-2B43-2F14-0642-6A0D0D8639C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793007" y="4295323"/>
                          <a:ext cx="1596613" cy="564915"/>
                        </a:xfrm>
                        <a:prstGeom prst="rect">
                          <a:avLst/>
                        </a:prstGeom>
                        <a:solidFill>
                          <a:srgbClr val="141518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/>
                        </a:p>
                      </p:txBody>
                    </p:sp>
                    <p:grpSp>
                      <p:nvGrpSpPr>
                        <p:cNvPr id="1134" name="그룹 1133">
                          <a:extLst>
                            <a:ext uri="{FF2B5EF4-FFF2-40B4-BE49-F238E27FC236}">
                              <a16:creationId xmlns:a16="http://schemas.microsoft.com/office/drawing/2014/main" id="{92A9F2D3-C5C0-D4A6-7372-4452D2992781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894414" y="4364421"/>
                          <a:ext cx="1293624" cy="435314"/>
                          <a:chOff x="6894414" y="4364421"/>
                          <a:chExt cx="1293624" cy="435314"/>
                        </a:xfrm>
                      </p:grpSpPr>
                      <p:sp>
                        <p:nvSpPr>
                          <p:cNvPr id="1122" name="직사각형 1121">
                            <a:extLst>
                              <a:ext uri="{FF2B5EF4-FFF2-40B4-BE49-F238E27FC236}">
                                <a16:creationId xmlns:a16="http://schemas.microsoft.com/office/drawing/2014/main" id="{7D4CB346-8CB1-CE27-AD6E-38B43C41DCC3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6894414" y="4364421"/>
                            <a:ext cx="252000" cy="252000"/>
                          </a:xfrm>
                          <a:prstGeom prst="rect">
                            <a:avLst/>
                          </a:prstGeom>
                          <a:solidFill>
                            <a:schemeClr val="bg1">
                              <a:lumMod val="75000"/>
                            </a:schemeClr>
                          </a:solidFill>
                          <a:ln w="3175">
                            <a:solidFill>
                              <a:schemeClr val="bg1">
                                <a:lumMod val="50000"/>
                              </a:schemeClr>
                            </a:solidFill>
                            <a:prstDash val="solid"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 dirty="0"/>
                          </a:p>
                        </p:txBody>
                      </p:sp>
                      <p:sp>
                        <p:nvSpPr>
                          <p:cNvPr id="1125" name="TextBox 1124">
                            <a:extLst>
                              <a:ext uri="{FF2B5EF4-FFF2-40B4-BE49-F238E27FC236}">
                                <a16:creationId xmlns:a16="http://schemas.microsoft.com/office/drawing/2014/main" id="{9F12CAF9-2B3C-7999-8354-AE0FEFDA7030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6894414" y="4676624"/>
                            <a:ext cx="1293624" cy="12311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>
                            <a:spAutoFit/>
                          </a:bodyPr>
                          <a:lstStyle/>
                          <a:p>
                            <a:pPr>
                              <a:spcAft>
                                <a:spcPts val="500"/>
                              </a:spcAft>
                            </a:pPr>
                            <a:r>
                              <a:rPr lang="ko-KR" altLang="en-US" sz="800" dirty="0">
                                <a:solidFill>
                                  <a:schemeClr val="bg1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치명타 적중률이 </a:t>
                            </a:r>
                            <a:r>
                              <a:rPr lang="en-US" altLang="ko-KR" sz="800" dirty="0">
                                <a:solidFill>
                                  <a:schemeClr val="accent3">
                                    <a:lumMod val="60000"/>
                                    <a:lumOff val="40000"/>
                                  </a:schemeClr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30%</a:t>
                            </a:r>
                            <a:r>
                              <a:rPr lang="en-US" altLang="ko-KR" sz="800" dirty="0">
                                <a:solidFill>
                                  <a:schemeClr val="bg1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 </a:t>
                            </a:r>
                            <a:r>
                              <a:rPr lang="ko-KR" altLang="en-US" sz="800" dirty="0">
                                <a:solidFill>
                                  <a:schemeClr val="bg1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증가한다</a:t>
                            </a:r>
                            <a:r>
                              <a:rPr lang="en-US" altLang="ko-KR" sz="800" dirty="0">
                                <a:solidFill>
                                  <a:schemeClr val="bg1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.</a:t>
                            </a:r>
                          </a:p>
                        </p:txBody>
                      </p:sp>
                      <p:sp>
                        <p:nvSpPr>
                          <p:cNvPr id="1126" name="TextBox 1125">
                            <a:extLst>
                              <a:ext uri="{FF2B5EF4-FFF2-40B4-BE49-F238E27FC236}">
                                <a16:creationId xmlns:a16="http://schemas.microsoft.com/office/drawing/2014/main" id="{280758C3-0FC8-673D-7326-57D171B303A7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7247802" y="4495100"/>
                            <a:ext cx="633187" cy="12311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>
                            <a:spAutoFit/>
                          </a:bodyPr>
                          <a:lstStyle/>
                          <a:p>
                            <a:pPr>
                              <a:spcAft>
                                <a:spcPts val="500"/>
                              </a:spcAft>
                            </a:pPr>
                            <a:r>
                              <a:rPr lang="ko-KR" altLang="en-US" sz="800" dirty="0">
                                <a:solidFill>
                                  <a:srgbClr val="FFC000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적용 대상 </a:t>
                            </a:r>
                            <a:r>
                              <a:rPr lang="en-US" altLang="ko-KR" sz="800" dirty="0">
                                <a:solidFill>
                                  <a:srgbClr val="FFC000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: </a:t>
                            </a:r>
                            <a:r>
                              <a:rPr lang="ko-KR" altLang="en-US" sz="800" dirty="0">
                                <a:solidFill>
                                  <a:srgbClr val="FFC000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자신</a:t>
                            </a:r>
                            <a:endParaRPr lang="en-US" altLang="ko-KR" sz="800" dirty="0">
                              <a:solidFill>
                                <a:srgbClr val="FFC000"/>
                              </a:solidFill>
                              <a:latin typeface="Pretendard Medium" panose="02000603000000020004" pitchFamily="2" charset="-127"/>
                              <a:ea typeface="Pretendard Medium" panose="02000603000000020004" pitchFamily="2" charset="-127"/>
                              <a:cs typeface="Pretendard Medium" panose="02000603000000020004" pitchFamily="2" charset="-127"/>
                            </a:endParaRPr>
                          </a:p>
                        </p:txBody>
                      </p:sp>
                    </p:grpSp>
                  </p:grpSp>
                </p:grpSp>
              </p:grpSp>
              <p:grpSp>
                <p:nvGrpSpPr>
                  <p:cNvPr id="31" name="그룹 30">
                    <a:extLst>
                      <a:ext uri="{FF2B5EF4-FFF2-40B4-BE49-F238E27FC236}">
                        <a16:creationId xmlns:a16="http://schemas.microsoft.com/office/drawing/2014/main" id="{904F20C4-B8AF-EC36-40C5-3D504E8E1A32}"/>
                      </a:ext>
                    </a:extLst>
                  </p:cNvPr>
                  <p:cNvGrpSpPr/>
                  <p:nvPr/>
                </p:nvGrpSpPr>
                <p:grpSpPr>
                  <a:xfrm>
                    <a:off x="6726417" y="4891779"/>
                    <a:ext cx="1082621" cy="338554"/>
                    <a:chOff x="6726417" y="4891779"/>
                    <a:chExt cx="1082621" cy="338554"/>
                  </a:xfrm>
                </p:grpSpPr>
                <p:sp>
                  <p:nvSpPr>
                    <p:cNvPr id="65" name="화살표: 오른쪽 64">
                      <a:extLst>
                        <a:ext uri="{FF2B5EF4-FFF2-40B4-BE49-F238E27FC236}">
                          <a16:creationId xmlns:a16="http://schemas.microsoft.com/office/drawing/2014/main" id="{A7F18D4B-6B6F-39F6-7C6C-5FC94332A303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7645913" y="5020392"/>
                      <a:ext cx="244921" cy="81328"/>
                    </a:xfrm>
                    <a:prstGeom prst="rightArrow">
                      <a:avLst/>
                    </a:prstGeom>
                    <a:solidFill>
                      <a:srgbClr val="D4CFC5"/>
                    </a:solidFill>
                    <a:ln w="3175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sp>
                  <p:nvSpPr>
                    <p:cNvPr id="69" name="TextBox 68">
                      <a:extLst>
                        <a:ext uri="{FF2B5EF4-FFF2-40B4-BE49-F238E27FC236}">
                          <a16:creationId xmlns:a16="http://schemas.microsoft.com/office/drawing/2014/main" id="{EC0B1419-945F-CA17-05FE-D9E30DDFF94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726417" y="4891779"/>
                      <a:ext cx="942616" cy="338554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54000" rIns="54000" rtlCol="0">
                      <a:spAutoFit/>
                    </a:bodyPr>
                    <a:lstStyle/>
                    <a:p>
                      <a:pPr algn="ctr"/>
                      <a:r>
                        <a:rPr lang="en-US" altLang="ko-KR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[ </a:t>
                      </a:r>
                      <a:r>
                        <a:rPr lang="ko-KR" altLang="en-US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양상 기록 예시 </a:t>
                      </a:r>
                      <a:r>
                        <a:rPr lang="en-US" altLang="ko-KR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1 ]</a:t>
                      </a:r>
                    </a:p>
                    <a:p>
                      <a:pPr algn="ctr"/>
                      <a:r>
                        <a:rPr lang="en-US" altLang="ko-KR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‘</a:t>
                      </a:r>
                      <a:r>
                        <a:rPr lang="ko-KR" altLang="en-US" sz="8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불굴</a:t>
                      </a:r>
                      <a:r>
                        <a:rPr lang="en-US" altLang="ko-KR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/</a:t>
                      </a:r>
                      <a:r>
                        <a:rPr lang="ko-KR" altLang="en-US" sz="8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불굴</a:t>
                      </a:r>
                      <a:r>
                        <a:rPr lang="en-US" altLang="ko-KR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’</a:t>
                      </a:r>
                      <a:r>
                        <a:rPr lang="ko-KR" altLang="en-US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양상 기록</a:t>
                      </a:r>
                      <a:endPara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p:txBody>
                </p:sp>
              </p:grpSp>
              <p:grpSp>
                <p:nvGrpSpPr>
                  <p:cNvPr id="11" name="그룹 10">
                    <a:extLst>
                      <a:ext uri="{FF2B5EF4-FFF2-40B4-BE49-F238E27FC236}">
                        <a16:creationId xmlns:a16="http://schemas.microsoft.com/office/drawing/2014/main" id="{E9F57DA4-0349-AFD2-62E4-77F3F2B726C3}"/>
                      </a:ext>
                    </a:extLst>
                  </p:cNvPr>
                  <p:cNvGrpSpPr/>
                  <p:nvPr/>
                </p:nvGrpSpPr>
                <p:grpSpPr>
                  <a:xfrm>
                    <a:off x="8495431" y="4087042"/>
                    <a:ext cx="944220" cy="450786"/>
                    <a:chOff x="8547153" y="4087042"/>
                    <a:chExt cx="944220" cy="450786"/>
                  </a:xfrm>
                </p:grpSpPr>
                <p:sp>
                  <p:nvSpPr>
                    <p:cNvPr id="68" name="화살표: 오른쪽 67">
                      <a:extLst>
                        <a:ext uri="{FF2B5EF4-FFF2-40B4-BE49-F238E27FC236}">
                          <a16:creationId xmlns:a16="http://schemas.microsoft.com/office/drawing/2014/main" id="{3FB249E1-23A6-A892-19F9-5A46180CAD1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55290" y="4456500"/>
                      <a:ext cx="327946" cy="81328"/>
                    </a:xfrm>
                    <a:prstGeom prst="rightArrow">
                      <a:avLst/>
                    </a:prstGeom>
                    <a:solidFill>
                      <a:srgbClr val="D4CFC5"/>
                    </a:solidFill>
                    <a:ln w="3175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70" name="TextBox 69">
                      <a:extLst>
                        <a:ext uri="{FF2B5EF4-FFF2-40B4-BE49-F238E27FC236}">
                          <a16:creationId xmlns:a16="http://schemas.microsoft.com/office/drawing/2014/main" id="{7754F473-D8B9-F350-350C-8B30BACBAAB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547153" y="4087042"/>
                      <a:ext cx="944220" cy="338554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54000" rIns="54000" rtlCol="0">
                      <a:spAutoFit/>
                    </a:bodyPr>
                    <a:lstStyle/>
                    <a:p>
                      <a:pPr algn="ctr"/>
                      <a:r>
                        <a:rPr lang="en-US" altLang="ko-KR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[ </a:t>
                      </a:r>
                      <a:r>
                        <a:rPr lang="ko-KR" altLang="en-US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양상 기록 예시 </a:t>
                      </a:r>
                      <a:r>
                        <a:rPr lang="en-US" altLang="ko-KR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2]</a:t>
                      </a:r>
                    </a:p>
                    <a:p>
                      <a:pPr algn="ctr"/>
                      <a:r>
                        <a:rPr lang="en-US" altLang="ko-KR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‘</a:t>
                      </a:r>
                      <a:r>
                        <a:rPr lang="ko-KR" altLang="en-US" sz="8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불굴</a:t>
                      </a:r>
                      <a:r>
                        <a:rPr lang="en-US" altLang="ko-KR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/</a:t>
                      </a:r>
                      <a:r>
                        <a:rPr lang="ko-KR" altLang="en-US" sz="8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도전</a:t>
                      </a:r>
                      <a:r>
                        <a:rPr lang="en-US" altLang="ko-KR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’ </a:t>
                      </a:r>
                      <a:r>
                        <a:rPr lang="ko-KR" altLang="en-US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양상 기록</a:t>
                      </a:r>
                      <a:endPara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p:txBody>
                </p:sp>
              </p:grpSp>
            </p:grpSp>
          </p:grpSp>
        </p:grpSp>
        <p:grpSp>
          <p:nvGrpSpPr>
            <p:cNvPr id="1074" name="그룹 1073">
              <a:extLst>
                <a:ext uri="{FF2B5EF4-FFF2-40B4-BE49-F238E27FC236}">
                  <a16:creationId xmlns:a16="http://schemas.microsoft.com/office/drawing/2014/main" id="{01E766BD-07A9-A081-F25A-4F008F6D42FB}"/>
                </a:ext>
              </a:extLst>
            </p:cNvPr>
            <p:cNvGrpSpPr/>
            <p:nvPr/>
          </p:nvGrpSpPr>
          <p:grpSpPr>
            <a:xfrm>
              <a:off x="6424566" y="3170363"/>
              <a:ext cx="5540422" cy="231923"/>
              <a:chOff x="1460890" y="1092616"/>
              <a:chExt cx="5540422" cy="231923"/>
            </a:xfrm>
          </p:grpSpPr>
          <p:sp>
            <p:nvSpPr>
              <p:cNvPr id="1075" name="TextBox 1074">
                <a:extLst>
                  <a:ext uri="{FF2B5EF4-FFF2-40B4-BE49-F238E27FC236}">
                    <a16:creationId xmlns:a16="http://schemas.microsoft.com/office/drawing/2014/main" id="{D6730D92-0C91-337A-5490-C8B0421A9C12}"/>
                  </a:ext>
                </a:extLst>
              </p:cNvPr>
              <p:cNvSpPr txBox="1"/>
              <p:nvPr/>
            </p:nvSpPr>
            <p:spPr>
              <a:xfrm>
                <a:off x="1952167" y="1100855"/>
                <a:ext cx="2815543" cy="215444"/>
              </a:xfrm>
              <a:prstGeom prst="rect">
                <a:avLst/>
              </a:prstGeom>
              <a:noFill/>
            </p:spPr>
            <p:txBody>
              <a:bodyPr wrap="none" lIns="144000" rIns="144000" rtlCol="0">
                <a:spAutoFit/>
              </a:bodyPr>
              <a:lstStyle/>
              <a:p>
                <a:r>
                  <a:rPr lang="ko-KR" altLang="en-US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양상 별 효과를 구분하기 위해 버프 효과를 분리하여 표기합니다</a:t>
                </a:r>
                <a:r>
                  <a:rPr lang="en-US" altLang="ko-KR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</p:txBody>
          </p:sp>
          <p:cxnSp>
            <p:nvCxnSpPr>
              <p:cNvPr id="1076" name="직선 연결선 1075">
                <a:extLst>
                  <a:ext uri="{FF2B5EF4-FFF2-40B4-BE49-F238E27FC236}">
                    <a16:creationId xmlns:a16="http://schemas.microsoft.com/office/drawing/2014/main" id="{6544B7F3-2B89-BD7C-B29C-45EDB2E4C533}"/>
                  </a:ext>
                </a:extLst>
              </p:cNvPr>
              <p:cNvCxnSpPr>
                <a:cxnSpLocks/>
                <a:stCxn id="1077" idx="2"/>
              </p:cNvCxnSpPr>
              <p:nvPr/>
            </p:nvCxnSpPr>
            <p:spPr>
              <a:xfrm>
                <a:off x="1702710" y="1324539"/>
                <a:ext cx="5298602" cy="0"/>
              </a:xfrm>
              <a:prstGeom prst="line">
                <a:avLst/>
              </a:prstGeom>
              <a:ln w="12700">
                <a:solidFill>
                  <a:srgbClr val="D4CFC5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77" name="직사각형 1076">
                <a:extLst>
                  <a:ext uri="{FF2B5EF4-FFF2-40B4-BE49-F238E27FC236}">
                    <a16:creationId xmlns:a16="http://schemas.microsoft.com/office/drawing/2014/main" id="{24CA8E00-AF9F-5A60-A193-871EE206A79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60890" y="1092616"/>
                <a:ext cx="483640" cy="231923"/>
              </a:xfrm>
              <a:prstGeom prst="rect">
                <a:avLst/>
              </a:prstGeom>
              <a:solidFill>
                <a:srgbClr val="605550"/>
              </a:solidFill>
              <a:ln w="12700">
                <a:solidFill>
                  <a:srgbClr val="D4CFC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72000" tIns="46800" rIns="72000" rtlCol="0" anchor="ctr">
                <a:spAutoFit/>
              </a:bodyPr>
              <a:lstStyle/>
              <a:p>
                <a:r>
                  <a:rPr lang="ko-KR" altLang="en-US" sz="900" dirty="0">
                    <a:solidFill>
                      <a:srgbClr val="EDEBE7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버프 </a:t>
                </a:r>
                <a:r>
                  <a:rPr lang="en-US" altLang="ko-KR" sz="900" dirty="0">
                    <a:solidFill>
                      <a:srgbClr val="EDEBE7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UI</a:t>
                </a:r>
                <a:endParaRPr lang="ko-KR" altLang="en-US" sz="900" dirty="0">
                  <a:solidFill>
                    <a:srgbClr val="EDEBE7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62554D0C-2864-9230-D1C9-3DDA8C391A0A}"/>
              </a:ext>
            </a:extLst>
          </p:cNvPr>
          <p:cNvGrpSpPr/>
          <p:nvPr/>
        </p:nvGrpSpPr>
        <p:grpSpPr>
          <a:xfrm>
            <a:off x="1450975" y="444492"/>
            <a:ext cx="10163183" cy="1194295"/>
            <a:chOff x="1450975" y="586078"/>
            <a:chExt cx="10163183" cy="1194295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81945A32-E8E7-E309-156A-7772C0BF8D00}"/>
                </a:ext>
              </a:extLst>
            </p:cNvPr>
            <p:cNvGrpSpPr/>
            <p:nvPr/>
          </p:nvGrpSpPr>
          <p:grpSpPr>
            <a:xfrm>
              <a:off x="1450975" y="851914"/>
              <a:ext cx="10163183" cy="928459"/>
              <a:chOff x="1450975" y="988809"/>
              <a:chExt cx="10163183" cy="928459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E1873C6-1379-8871-AFC2-1C4A351B270D}"/>
                  </a:ext>
                </a:extLst>
              </p:cNvPr>
              <p:cNvSpPr txBox="1"/>
              <p:nvPr/>
            </p:nvSpPr>
            <p:spPr>
              <a:xfrm>
                <a:off x="1450975" y="988809"/>
                <a:ext cx="4174220" cy="246221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>
                  <a:spcAft>
                    <a:spcPts val="500"/>
                  </a:spcAft>
                </a:pP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‘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양상 기록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’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은 기록 모드에 진입하여 사용한 스킬의 양상을 기록 하는 것을 의미합니다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65B03DF-FEC3-BE16-46A0-75DA19AAD480}"/>
                  </a:ext>
                </a:extLst>
              </p:cNvPr>
              <p:cNvSpPr txBox="1"/>
              <p:nvPr/>
            </p:nvSpPr>
            <p:spPr>
              <a:xfrm>
                <a:off x="1450975" y="1235030"/>
                <a:ext cx="10163183" cy="682238"/>
              </a:xfrm>
              <a:prstGeom prst="rect">
                <a:avLst/>
              </a:prstGeom>
              <a:solidFill>
                <a:srgbClr val="212227"/>
              </a:solidFill>
            </p:spPr>
            <p:txBody>
              <a:bodyPr wrap="square" lIns="180000" rIns="0" rtlCol="0">
                <a:spAutoFit/>
              </a:bodyPr>
              <a:lstStyle/>
              <a:p>
                <a:pPr indent="-171450">
                  <a:spcAft>
                    <a:spcPts val="500"/>
                  </a:spcAft>
                  <a:buBlip>
                    <a:blip r:embed="rId4"/>
                  </a:buBlip>
                </a:pP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적중 여부와 관계 없이 </a:t>
                </a:r>
                <a:r>
                  <a:rPr lang="ko-KR" altLang="en-US" sz="1000" dirty="0">
                    <a:solidFill>
                      <a:srgbClr val="E87EF6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스킬이 성공적으로 시전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되었을 때 해당 스킬의 </a:t>
                </a:r>
                <a:r>
                  <a:rPr lang="ko-KR" altLang="en-US" sz="1000" dirty="0">
                    <a:solidFill>
                      <a:srgbClr val="E87EF6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양상이 기록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됩니다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 </a:t>
                </a:r>
              </a:p>
              <a:p>
                <a:pPr indent="-171450">
                  <a:spcAft>
                    <a:spcPts val="500"/>
                  </a:spcAft>
                  <a:buBlip>
                    <a:blip r:embed="rId4"/>
                  </a:buBlip>
                </a:pP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스킬이 </a:t>
                </a:r>
                <a:r>
                  <a:rPr lang="ko-KR" altLang="en-US" sz="1000" dirty="0">
                    <a:solidFill>
                      <a:srgbClr val="E87EF6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시전 중 캔슬 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되는 경우 </a:t>
                </a:r>
                <a:r>
                  <a:rPr lang="ko-KR" altLang="en-US" sz="1000" dirty="0">
                    <a:solidFill>
                      <a:srgbClr val="E87EF6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양상이 기록되지 않습니다</a:t>
                </a:r>
                <a:r>
                  <a:rPr lang="en-US" altLang="ko-KR" sz="1000" dirty="0">
                    <a:solidFill>
                      <a:srgbClr val="E87EF6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  <a:p>
                <a:pPr marL="171450" indent="-171450">
                  <a:spcAft>
                    <a:spcPts val="500"/>
                  </a:spcAft>
                  <a:buBlip>
                    <a:blip r:embed="rId4"/>
                  </a:buBlip>
                </a:pP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기록 모드가 종료되면 기록된 양상이 모두 삭제됩니다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841BA21-C4C4-9BCB-E4E3-754E5226D011}"/>
                </a:ext>
              </a:extLst>
            </p:cNvPr>
            <p:cNvSpPr txBox="1"/>
            <p:nvPr/>
          </p:nvSpPr>
          <p:spPr>
            <a:xfrm>
              <a:off x="1450975" y="586078"/>
              <a:ext cx="520976" cy="261610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100" dirty="0">
                  <a:solidFill>
                    <a:srgbClr val="D1AB84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양상 기록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38B29403-8335-0873-EA25-09804F76D907}"/>
              </a:ext>
            </a:extLst>
          </p:cNvPr>
          <p:cNvGrpSpPr/>
          <p:nvPr/>
        </p:nvGrpSpPr>
        <p:grpSpPr>
          <a:xfrm>
            <a:off x="1450975" y="1866452"/>
            <a:ext cx="4273401" cy="4554509"/>
            <a:chOff x="1450975" y="1866452"/>
            <a:chExt cx="4273401" cy="4554509"/>
          </a:xfrm>
        </p:grpSpPr>
        <p:grpSp>
          <p:nvGrpSpPr>
            <p:cNvPr id="1053" name="그룹 1052">
              <a:extLst>
                <a:ext uri="{FF2B5EF4-FFF2-40B4-BE49-F238E27FC236}">
                  <a16:creationId xmlns:a16="http://schemas.microsoft.com/office/drawing/2014/main" id="{9BD8938B-660D-2AA5-0339-6F74B14C3AD0}"/>
                </a:ext>
              </a:extLst>
            </p:cNvPr>
            <p:cNvGrpSpPr/>
            <p:nvPr/>
          </p:nvGrpSpPr>
          <p:grpSpPr>
            <a:xfrm>
              <a:off x="1450975" y="1866452"/>
              <a:ext cx="4273401" cy="4554509"/>
              <a:chOff x="1450975" y="1510852"/>
              <a:chExt cx="4273401" cy="4554509"/>
            </a:xfrm>
          </p:grpSpPr>
          <p:grpSp>
            <p:nvGrpSpPr>
              <p:cNvPr id="1052" name="그룹 1051">
                <a:extLst>
                  <a:ext uri="{FF2B5EF4-FFF2-40B4-BE49-F238E27FC236}">
                    <a16:creationId xmlns:a16="http://schemas.microsoft.com/office/drawing/2014/main" id="{C267355A-1842-4023-D8BA-05A7030029F5}"/>
                  </a:ext>
                </a:extLst>
              </p:cNvPr>
              <p:cNvGrpSpPr/>
              <p:nvPr/>
            </p:nvGrpSpPr>
            <p:grpSpPr>
              <a:xfrm>
                <a:off x="1450975" y="1742229"/>
                <a:ext cx="4273401" cy="4323132"/>
                <a:chOff x="1450975" y="1742229"/>
                <a:chExt cx="4273401" cy="4323132"/>
              </a:xfrm>
            </p:grpSpPr>
            <p:sp>
              <p:nvSpPr>
                <p:cNvPr id="37" name="직사각형 36">
                  <a:extLst>
                    <a:ext uri="{FF2B5EF4-FFF2-40B4-BE49-F238E27FC236}">
                      <a16:creationId xmlns:a16="http://schemas.microsoft.com/office/drawing/2014/main" id="{D3BBAD56-1675-E4C5-FF4D-187A1C5438F5}"/>
                    </a:ext>
                  </a:extLst>
                </p:cNvPr>
                <p:cNvSpPr/>
                <p:nvPr/>
              </p:nvSpPr>
              <p:spPr>
                <a:xfrm>
                  <a:off x="1450975" y="1742229"/>
                  <a:ext cx="4273400" cy="4323132"/>
                </a:xfrm>
                <a:prstGeom prst="rect">
                  <a:avLst/>
                </a:prstGeom>
                <a:solidFill>
                  <a:srgbClr val="1C1E22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pic>
              <p:nvPicPr>
                <p:cNvPr id="16" name="그림 15" descr="텍스트, 도표, 라인, 스크린샷이(가) 표시된 사진&#10;&#10;AI가 생성한 콘텐츠는 부정확할 수 있습니다.">
                  <a:extLst>
                    <a:ext uri="{FF2B5EF4-FFF2-40B4-BE49-F238E27FC236}">
                      <a16:creationId xmlns:a16="http://schemas.microsoft.com/office/drawing/2014/main" id="{904997AA-E66D-6F62-5AC3-84A12AA7E10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65019" y="2170840"/>
                  <a:ext cx="3845312" cy="3745434"/>
                </a:xfrm>
                <a:prstGeom prst="rect">
                  <a:avLst/>
                </a:prstGeom>
                <a:ln w="3175">
                  <a:solidFill>
                    <a:srgbClr val="D4CFC5"/>
                  </a:solidFill>
                </a:ln>
              </p:spPr>
            </p:pic>
            <p:grpSp>
              <p:nvGrpSpPr>
                <p:cNvPr id="38" name="그룹 37">
                  <a:extLst>
                    <a:ext uri="{FF2B5EF4-FFF2-40B4-BE49-F238E27FC236}">
                      <a16:creationId xmlns:a16="http://schemas.microsoft.com/office/drawing/2014/main" id="{A85F44C2-9625-87A2-7582-60D6B0444BA5}"/>
                    </a:ext>
                  </a:extLst>
                </p:cNvPr>
                <p:cNvGrpSpPr/>
                <p:nvPr/>
              </p:nvGrpSpPr>
              <p:grpSpPr>
                <a:xfrm>
                  <a:off x="1450975" y="1742229"/>
                  <a:ext cx="4273401" cy="313023"/>
                  <a:chOff x="1450975" y="3401740"/>
                  <a:chExt cx="4273401" cy="313023"/>
                </a:xfrm>
              </p:grpSpPr>
              <p:grpSp>
                <p:nvGrpSpPr>
                  <p:cNvPr id="1032" name="그룹 1031">
                    <a:extLst>
                      <a:ext uri="{FF2B5EF4-FFF2-40B4-BE49-F238E27FC236}">
                        <a16:creationId xmlns:a16="http://schemas.microsoft.com/office/drawing/2014/main" id="{11855F9E-2476-2431-9CB9-659A56F18670}"/>
                      </a:ext>
                    </a:extLst>
                  </p:cNvPr>
                  <p:cNvGrpSpPr/>
                  <p:nvPr/>
                </p:nvGrpSpPr>
                <p:grpSpPr>
                  <a:xfrm>
                    <a:off x="1450975" y="3401740"/>
                    <a:ext cx="4273401" cy="313023"/>
                    <a:chOff x="1439025" y="1395560"/>
                    <a:chExt cx="4273401" cy="313023"/>
                  </a:xfrm>
                </p:grpSpPr>
                <p:sp>
                  <p:nvSpPr>
                    <p:cNvPr id="1034" name="직사각형 1033">
                      <a:extLst>
                        <a:ext uri="{FF2B5EF4-FFF2-40B4-BE49-F238E27FC236}">
                          <a16:creationId xmlns:a16="http://schemas.microsoft.com/office/drawing/2014/main" id="{E21EE5B2-E6B7-6F59-E1C9-EA7AA6CF2A1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39025" y="1395560"/>
                      <a:ext cx="4273401" cy="313023"/>
                    </a:xfrm>
                    <a:prstGeom prst="rect">
                      <a:avLst/>
                    </a:prstGeom>
                    <a:solidFill>
                      <a:srgbClr val="14181A"/>
                    </a:solidFill>
                    <a:ln>
                      <a:noFill/>
                    </a:ln>
                    <a:effectLst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sp>
                  <p:nvSpPr>
                    <p:cNvPr id="1035" name="TextBox 1034">
                      <a:extLst>
                        <a:ext uri="{FF2B5EF4-FFF2-40B4-BE49-F238E27FC236}">
                          <a16:creationId xmlns:a16="http://schemas.microsoft.com/office/drawing/2014/main" id="{1C12989B-D6CE-B2AF-7C25-13E75AC5450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890168" y="1436655"/>
                      <a:ext cx="3371116" cy="230832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rIns="0" rtlCol="0">
                      <a:spAutoFit/>
                    </a:bodyPr>
                    <a:lstStyle/>
                    <a:p>
                      <a:pPr algn="ctr">
                        <a:spcAft>
                          <a:spcPts val="300"/>
                        </a:spcAft>
                      </a:pPr>
                      <a:r>
                        <a:rPr lang="ko-KR" altLang="en-US" sz="9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글을 왼쪽에서 오른쪽으로 쓰고 읽는 방식과 같이 </a:t>
                      </a:r>
                      <a:r>
                        <a:rPr lang="ko-KR" altLang="en-US" sz="900" dirty="0">
                          <a:solidFill>
                            <a:schemeClr val="bg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왼쪽 슬롯부터 기록</a:t>
                      </a:r>
                      <a:r>
                        <a:rPr lang="ko-KR" altLang="en-US" sz="9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합니다</a:t>
                      </a:r>
                      <a:r>
                        <a:rPr lang="en-US" altLang="ko-KR" sz="9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p:txBody>
                </p:sp>
              </p:grpSp>
              <p:cxnSp>
                <p:nvCxnSpPr>
                  <p:cNvPr id="1033" name="직선 연결선 1032">
                    <a:extLst>
                      <a:ext uri="{FF2B5EF4-FFF2-40B4-BE49-F238E27FC236}">
                        <a16:creationId xmlns:a16="http://schemas.microsoft.com/office/drawing/2014/main" id="{A9DBAA88-9B40-A285-476E-552252A20FF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1450975" y="3714763"/>
                    <a:ext cx="4218305" cy="0"/>
                  </a:xfrm>
                  <a:prstGeom prst="line">
                    <a:avLst/>
                  </a:prstGeom>
                  <a:ln w="3175">
                    <a:gradFill flip="none" rotWithShape="1">
                      <a:gsLst>
                        <a:gs pos="25000">
                          <a:srgbClr val="F6F4D2">
                            <a:alpha val="20000"/>
                            <a:lumMod val="20000"/>
                          </a:srgbClr>
                        </a:gs>
                        <a:gs pos="0">
                          <a:srgbClr val="F6F4D2">
                            <a:alpha val="0"/>
                            <a:lumMod val="0"/>
                          </a:srgbClr>
                        </a:gs>
                        <a:gs pos="75000">
                          <a:srgbClr val="F6F4D2">
                            <a:alpha val="20000"/>
                            <a:lumMod val="20000"/>
                          </a:srgbClr>
                        </a:gs>
                        <a:gs pos="50000">
                          <a:srgbClr val="F6F4D2">
                            <a:alpha val="20000"/>
                            <a:lumMod val="30000"/>
                          </a:srgbClr>
                        </a:gs>
                        <a:gs pos="100000">
                          <a:srgbClr val="F6F4D2">
                            <a:alpha val="0"/>
                            <a:lumMod val="0"/>
                          </a:srgbClr>
                        </a:gs>
                      </a:gsLst>
                      <a:lin ang="0" scaled="1"/>
                      <a:tileRect/>
                    </a:gra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30" name="그룹 29">
                <a:extLst>
                  <a:ext uri="{FF2B5EF4-FFF2-40B4-BE49-F238E27FC236}">
                    <a16:creationId xmlns:a16="http://schemas.microsoft.com/office/drawing/2014/main" id="{AA0535A5-1CCE-98C0-5902-96B158DFE973}"/>
                  </a:ext>
                </a:extLst>
              </p:cNvPr>
              <p:cNvGrpSpPr/>
              <p:nvPr/>
            </p:nvGrpSpPr>
            <p:grpSpPr>
              <a:xfrm>
                <a:off x="1456552" y="1510852"/>
                <a:ext cx="4267824" cy="231923"/>
                <a:chOff x="1460890" y="1092616"/>
                <a:chExt cx="4267824" cy="231923"/>
              </a:xfrm>
            </p:grpSpPr>
            <p:cxnSp>
              <p:nvCxnSpPr>
                <p:cNvPr id="35" name="직선 연결선 34">
                  <a:extLst>
                    <a:ext uri="{FF2B5EF4-FFF2-40B4-BE49-F238E27FC236}">
                      <a16:creationId xmlns:a16="http://schemas.microsoft.com/office/drawing/2014/main" id="{D27D8CEB-7D4D-68AD-CCC3-C9360D32B852}"/>
                    </a:ext>
                  </a:extLst>
                </p:cNvPr>
                <p:cNvCxnSpPr>
                  <a:cxnSpLocks/>
                  <a:stCxn id="36" idx="2"/>
                </p:cNvCxnSpPr>
                <p:nvPr/>
              </p:nvCxnSpPr>
              <p:spPr>
                <a:xfrm>
                  <a:off x="1958389" y="1324539"/>
                  <a:ext cx="3770325" cy="0"/>
                </a:xfrm>
                <a:prstGeom prst="line">
                  <a:avLst/>
                </a:prstGeom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" name="직사각형 35">
                  <a:extLst>
                    <a:ext uri="{FF2B5EF4-FFF2-40B4-BE49-F238E27FC236}">
                      <a16:creationId xmlns:a16="http://schemas.microsoft.com/office/drawing/2014/main" id="{31750C4F-652F-D6B1-7A51-3FE1FC79F5EE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60890" y="1092616"/>
                  <a:ext cx="994998" cy="231923"/>
                </a:xfrm>
                <a:prstGeom prst="rect">
                  <a:avLst/>
                </a:prstGeom>
                <a:solidFill>
                  <a:srgbClr val="605550"/>
                </a:solidFill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46800" rIns="72000" rtlCol="0" anchor="ctr">
                  <a:spAutoFit/>
                </a:bodyPr>
                <a:lstStyle/>
                <a:p>
                  <a:r>
                    <a:rPr lang="ko-KR" altLang="en-US" sz="900" dirty="0">
                      <a:solidFill>
                        <a:srgbClr val="EDEBE7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양상 기록 프로세스</a:t>
                  </a:r>
                  <a:endParaRPr lang="ko-KR" altLang="en-US" sz="900" dirty="0">
                    <a:solidFill>
                      <a:srgbClr val="EDEBE7"/>
                    </a:solidFill>
                    <a:effectLst/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</p:grp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191EAB3-ADE0-5E25-2F64-FD963D81C856}"/>
                </a:ext>
              </a:extLst>
            </p:cNvPr>
            <p:cNvSpPr txBox="1"/>
            <p:nvPr/>
          </p:nvSpPr>
          <p:spPr>
            <a:xfrm>
              <a:off x="2459187" y="1885008"/>
              <a:ext cx="3224775" cy="215444"/>
            </a:xfrm>
            <a:prstGeom prst="rect">
              <a:avLst/>
            </a:prstGeom>
            <a:noFill/>
          </p:spPr>
          <p:txBody>
            <a:bodyPr wrap="none" lIns="144000" rIns="0" rtlCol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양상은 기록 슬롯에 기록합니다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 </a:t>
              </a:r>
              <a:r>
                <a:rPr lang="en-US" altLang="ko-KR" sz="7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(</a:t>
              </a:r>
              <a:r>
                <a:rPr lang="en-US" altLang="ko-KR" sz="7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  <a:hlinkClick r:id="rId6" action="ppaction://hlinksldjump"/>
                </a:rPr>
                <a:t>p.13 / </a:t>
              </a:r>
              <a:r>
                <a:rPr lang="ko-KR" altLang="en-US" sz="7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  <a:hlinkClick r:id="rId6" action="ppaction://hlinksldjump"/>
                </a:rPr>
                <a:t>아이덴티티 </a:t>
              </a:r>
              <a:r>
                <a:rPr lang="en-US" altLang="ko-KR" sz="7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  <a:hlinkClick r:id="rId6" action="ppaction://hlinksldjump"/>
                </a:rPr>
                <a:t>– </a:t>
              </a:r>
              <a:r>
                <a:rPr lang="ko-KR" altLang="en-US" sz="7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  <a:hlinkClick r:id="rId6" action="ppaction://hlinksldjump"/>
                </a:rPr>
                <a:t>기록 게이지 </a:t>
              </a:r>
              <a:r>
                <a:rPr lang="en-US" altLang="ko-KR" sz="7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  <a:hlinkClick r:id="rId6" action="ppaction://hlinksldjump"/>
                </a:rPr>
                <a:t>– ‘</a:t>
              </a:r>
              <a:r>
                <a:rPr lang="ko-KR" altLang="en-US" sz="7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  <a:hlinkClick r:id="rId6" action="ppaction://hlinksldjump"/>
                </a:rPr>
                <a:t>기록 슬롯</a:t>
              </a:r>
              <a:r>
                <a:rPr lang="en-US" altLang="ko-KR" sz="7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  <a:hlinkClick r:id="rId6" action="ppaction://hlinksldjump"/>
                </a:rPr>
                <a:t>’ </a:t>
              </a:r>
              <a:r>
                <a:rPr lang="ko-KR" altLang="en-US" sz="7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  <a:hlinkClick r:id="rId6" action="ppaction://hlinksldjump"/>
                </a:rPr>
                <a:t>참고</a:t>
              </a:r>
              <a:r>
                <a:rPr lang="en-US" altLang="ko-KR" sz="7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)</a:t>
              </a: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2F317DCF-36EE-5306-A304-088CC0EFC795}"/>
              </a:ext>
            </a:extLst>
          </p:cNvPr>
          <p:cNvGrpSpPr/>
          <p:nvPr/>
        </p:nvGrpSpPr>
        <p:grpSpPr>
          <a:xfrm>
            <a:off x="207741" y="2423195"/>
            <a:ext cx="605936" cy="915458"/>
            <a:chOff x="207741" y="2423195"/>
            <a:chExt cx="605936" cy="915458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E8A6FA2-1532-CB61-4FCF-3D91D1AA9583}"/>
                </a:ext>
              </a:extLst>
            </p:cNvPr>
            <p:cNvSpPr txBox="1"/>
            <p:nvPr userDrawn="1"/>
          </p:nvSpPr>
          <p:spPr>
            <a:xfrm>
              <a:off x="207741" y="2423195"/>
              <a:ext cx="506549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</a:t>
              </a:r>
              <a:endPara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0F60347-3D94-C56E-2BC2-5F8D0E8EE5F8}"/>
                </a:ext>
              </a:extLst>
            </p:cNvPr>
            <p:cNvSpPr txBox="1"/>
            <p:nvPr userDrawn="1"/>
          </p:nvSpPr>
          <p:spPr>
            <a:xfrm>
              <a:off x="207742" y="2765508"/>
              <a:ext cx="60593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게이지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F75ED7E-1723-C628-0AEE-B6C679A387ED}"/>
                </a:ext>
              </a:extLst>
            </p:cNvPr>
            <p:cNvSpPr txBox="1"/>
            <p:nvPr userDrawn="1"/>
          </p:nvSpPr>
          <p:spPr>
            <a:xfrm>
              <a:off x="207742" y="3107821"/>
              <a:ext cx="47769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57320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11789</TotalTime>
  <Words>4189</Words>
  <Application>Microsoft Office PowerPoint</Application>
  <PresentationFormat>와이드스크린</PresentationFormat>
  <Paragraphs>665</Paragraphs>
  <Slides>25</Slides>
  <Notes>12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8" baseType="lpstr">
      <vt:lpstr>Pretendard</vt:lpstr>
      <vt:lpstr>Pretendard ExtraLight</vt:lpstr>
      <vt:lpstr>Pretendard Light</vt:lpstr>
      <vt:lpstr>Pretendard Medium</vt:lpstr>
      <vt:lpstr>Pretendard SemiBold</vt:lpstr>
      <vt:lpstr>Pretendard Variable</vt:lpstr>
      <vt:lpstr>나눔고딕</vt:lpstr>
      <vt:lpstr>나눔명조 ExtraBold</vt:lpstr>
      <vt:lpstr>맑은 고딕</vt:lpstr>
      <vt:lpstr>빛의 계승자 Bold</vt:lpstr>
      <vt:lpstr>Arial</vt:lpstr>
      <vt:lpstr>Cinzel</vt:lpstr>
      <vt:lpstr>Office 테마</vt:lpstr>
      <vt:lpstr>PowerPoint 프레젠테이션</vt:lpstr>
      <vt:lpstr>PowerPoint 프레젠테이션</vt:lpstr>
      <vt:lpstr>클래스 소개 -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홍진선(2017184037)</dc:creator>
  <cp:lastModifiedBy>홍진선(2017184037)</cp:lastModifiedBy>
  <cp:revision>1197</cp:revision>
  <cp:lastPrinted>2025-01-14T11:10:08Z</cp:lastPrinted>
  <dcterms:created xsi:type="dcterms:W3CDTF">2025-01-08T09:31:21Z</dcterms:created>
  <dcterms:modified xsi:type="dcterms:W3CDTF">2025-03-18T11:13:48Z</dcterms:modified>
</cp:coreProperties>
</file>